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4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D1"/>
    <a:srgbClr val="2DFF96"/>
    <a:srgbClr val="89FFC4"/>
    <a:srgbClr val="FFFF99"/>
    <a:srgbClr val="C3F2FD"/>
    <a:srgbClr val="FFCCFF"/>
    <a:srgbClr val="FCC4D8"/>
    <a:srgbClr val="00CC66"/>
    <a:srgbClr val="FFFF66"/>
    <a:srgbClr val="FBB09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926" autoAdjust="0"/>
    <p:restoredTop sz="94660"/>
  </p:normalViewPr>
  <p:slideViewPr>
    <p:cSldViewPr>
      <p:cViewPr>
        <p:scale>
          <a:sx n="90" d="100"/>
          <a:sy n="90" d="100"/>
        </p:scale>
        <p:origin x="-2100" y="14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57000" contrast="-6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56" y="2979810"/>
            <a:ext cx="5969375" cy="4643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05F1D-C3DD-494A-AD35-327A7BFC7E6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A9A3-1979-45B0-AD69-6424817D3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74-29A6-4CC6-9707-02F28E7AF80F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B169-544D-4058-BBBD-1E3433F687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ivyapushti.org/wp-content/uploads/2021/12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"/>
            <a:ext cx="6120680" cy="1403648"/>
          </a:xfrm>
          <a:prstGeom prst="rect">
            <a:avLst/>
          </a:prstGeom>
          <a:noFill/>
        </p:spPr>
      </p:pic>
      <p:pic>
        <p:nvPicPr>
          <p:cNvPr id="11266" name="Picture 2" descr="https://www.divyapushti.org/wp-content/uploads/2021/12/croppe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0"/>
            <a:ext cx="648072" cy="648073"/>
          </a:xfrm>
          <a:prstGeom prst="rect">
            <a:avLst/>
          </a:prstGeom>
          <a:noFill/>
        </p:spPr>
      </p:pic>
      <p:pic>
        <p:nvPicPr>
          <p:cNvPr id="6" name="Picture 5" descr="download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32" y="0"/>
            <a:ext cx="692696" cy="69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24944" y="395536"/>
            <a:ext cx="1211230" cy="50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1200" b="1" u="sng" dirty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पुष्टि</a:t>
            </a:r>
            <a:r>
              <a:rPr lang="hi-IN" sz="1400" b="1" u="sng" dirty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i-IN" sz="1200" b="1" u="sng" dirty="0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प्रवेशिका जूनियर</a:t>
            </a:r>
            <a:endParaRPr lang="hi-IN" sz="1400" b="1" u="sng" dirty="0">
              <a:solidFill>
                <a:srgbClr val="2F5496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4664" y="1403648"/>
          <a:ext cx="6120680" cy="7488829"/>
        </p:xfrm>
        <a:graphic>
          <a:graphicData uri="http://schemas.openxmlformats.org/drawingml/2006/table">
            <a:tbl>
              <a:tblPr/>
              <a:tblGrid>
                <a:gridCol w="1482377"/>
                <a:gridCol w="822698"/>
                <a:gridCol w="945671"/>
                <a:gridCol w="768358"/>
                <a:gridCol w="650150"/>
                <a:gridCol w="771350"/>
                <a:gridCol w="680076"/>
              </a:tblGrid>
              <a:tr h="9437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Student name</a:t>
                      </a:r>
                      <a:endParaRPr lang="en-US" sz="13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6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600" b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en-US" sz="1600" b="1" kern="1200" baseline="300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6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Term</a:t>
                      </a:r>
                    </a:p>
                    <a:p>
                      <a:pPr algn="ctr" fontAlgn="ctr"/>
                      <a:r>
                        <a:rPr lang="en-IN" sz="1600" b="1" i="0" u="none" strike="noStrike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(50)</a:t>
                      </a:r>
                      <a:endParaRPr lang="en-US" sz="11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Final </a:t>
                      </a:r>
                    </a:p>
                    <a:p>
                      <a:pPr algn="ctr" fontAlgn="ctr"/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Term (50)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(150)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Grade 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4299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Aadhya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Vikas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Saraf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83 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i="0" u="none" strike="noStrike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4524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Aadya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swapnil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Shroff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97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64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4524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Abhishree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upadhyay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78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27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Anandi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neema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19%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27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Anisha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Porwal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57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38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27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Chaitanya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soni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114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76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4524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Dev </a:t>
                      </a:r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soni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smtClean="0">
                          <a:solidFill>
                            <a:srgbClr val="00206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43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39332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H</a:t>
                      </a:r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itakshi</a:t>
                      </a:r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R</a:t>
                      </a:r>
                      <a:r>
                        <a:rPr lang="en-US" sz="13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athi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74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4524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Hitanshi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doshi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29%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385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Hridaya Soni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43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28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106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71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377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Jigyasa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bhatia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24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54  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36%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4299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Kavya Vaibhav Goenka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44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121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81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3812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Madhav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35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23%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3770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Manav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36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21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57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38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3770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Manya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tamrakar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132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88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A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divyapushti.org/wp-content/uploads/2021/12/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0"/>
            <a:ext cx="6120680" cy="1478747"/>
          </a:xfrm>
          <a:prstGeom prst="rect">
            <a:avLst/>
          </a:prstGeom>
          <a:noFill/>
        </p:spPr>
      </p:pic>
      <p:pic>
        <p:nvPicPr>
          <p:cNvPr id="11266" name="Picture 2" descr="https://www.divyapushti.org/wp-content/uploads/2021/12/cropped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1248" y="0"/>
            <a:ext cx="648072" cy="648073"/>
          </a:xfrm>
          <a:prstGeom prst="rect">
            <a:avLst/>
          </a:prstGeom>
          <a:noFill/>
        </p:spPr>
      </p:pic>
      <p:pic>
        <p:nvPicPr>
          <p:cNvPr id="6" name="Picture 5" descr="download (4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632" y="0"/>
            <a:ext cx="692696" cy="6957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96952" y="395536"/>
            <a:ext cx="1211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i-IN" sz="1400" b="1" u="sng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पुष्टि</a:t>
            </a:r>
            <a:r>
              <a:rPr lang="hi-IN" sz="1600" b="1" u="sng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i-IN" sz="1400" b="1" u="sng" smtClean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प्रवेशिका जूनियर</a:t>
            </a:r>
            <a:endParaRPr lang="hi-IN" sz="1600" b="1" u="sng" dirty="0">
              <a:solidFill>
                <a:srgbClr val="2F5496"/>
              </a:solidFill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76672" y="1475656"/>
          <a:ext cx="6048672" cy="6120677"/>
        </p:xfrm>
        <a:graphic>
          <a:graphicData uri="http://schemas.openxmlformats.org/drawingml/2006/table">
            <a:tbl>
              <a:tblPr/>
              <a:tblGrid>
                <a:gridCol w="1472860"/>
                <a:gridCol w="817415"/>
                <a:gridCol w="939598"/>
                <a:gridCol w="704700"/>
                <a:gridCol w="704700"/>
                <a:gridCol w="720312"/>
                <a:gridCol w="689087"/>
              </a:tblGrid>
              <a:tr h="463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Nysha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 P </a:t>
                      </a:r>
                      <a:r>
                        <a:rPr lang="en-US" sz="1300" b="1" i="0" u="none" strike="noStrike" dirty="0" err="1">
                          <a:solidFill>
                            <a:schemeClr val="tx1"/>
                          </a:solidFill>
                          <a:latin typeface="Arial"/>
                        </a:rPr>
                        <a:t>Raghani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</a:rPr>
                        <a:t>Ab</a:t>
                      </a:r>
                      <a:endParaRPr lang="en-US" sz="16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38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25%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4636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Oshi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Tamrakar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45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110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73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5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Rishabh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Shah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38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74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49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PASS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6491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Sarvottam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gogia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41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101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67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6491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Shree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kabra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29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40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104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69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56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Stuti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42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119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79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B+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5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Varunika shringi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--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45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30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56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Ved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Rathi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36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smtClean="0">
                          <a:solidFill>
                            <a:srgbClr val="002060"/>
                          </a:solidFill>
                        </a:rPr>
                        <a:t>35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27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98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65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56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Viian Goenka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smtClean="0">
                          <a:solidFill>
                            <a:srgbClr val="002060"/>
                          </a:solidFill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</a:rPr>
                        <a:t>Ab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32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21%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WH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56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Yug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Ankush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Bhatia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36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22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90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60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  <a:tr h="5564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Yuvraj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soni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45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F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34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                             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2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002060"/>
                          </a:solidFill>
                        </a:rPr>
                        <a:t>107                          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71</a:t>
                      </a:r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+mn-lt"/>
                        </a:rPr>
                        <a:t>%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C00000"/>
                          </a:solidFill>
                        </a:rPr>
                        <a:t>B+</a:t>
                      </a:r>
                      <a:r>
                        <a:rPr lang="en-IN" sz="16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0688" y="7740352"/>
            <a:ext cx="2307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 </a:t>
            </a:r>
            <a:r>
              <a:rPr lang="en-IN" b="1" dirty="0" err="1" smtClean="0">
                <a:solidFill>
                  <a:srgbClr val="C00000"/>
                </a:solidFill>
              </a:rPr>
              <a:t>Ab</a:t>
            </a:r>
            <a:r>
              <a:rPr lang="en-IN" b="1" dirty="0" smtClean="0">
                <a:solidFill>
                  <a:srgbClr val="C00000"/>
                </a:solidFill>
              </a:rPr>
              <a:t> -  Absent</a:t>
            </a:r>
          </a:p>
          <a:p>
            <a:pPr>
              <a:buFont typeface="Arial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 NS – Not Submitted  </a:t>
            </a:r>
          </a:p>
          <a:p>
            <a:pPr>
              <a:buFont typeface="Arial" charset="0"/>
              <a:buChar char="•"/>
            </a:pPr>
            <a:r>
              <a:rPr lang="en-IN" b="1" dirty="0" smtClean="0">
                <a:solidFill>
                  <a:srgbClr val="C00000"/>
                </a:solidFill>
              </a:rPr>
              <a:t>WH – With Hold 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286</Words>
  <Application>Microsoft Office PowerPoint</Application>
  <PresentationFormat>On-screen Show (4:3)</PresentationFormat>
  <Paragraphs>199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Custom Design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32</cp:revision>
  <dcterms:created xsi:type="dcterms:W3CDTF">2023-09-16T15:47:37Z</dcterms:created>
  <dcterms:modified xsi:type="dcterms:W3CDTF">2025-03-03T13:07:16Z</dcterms:modified>
</cp:coreProperties>
</file>