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Layouts/slideLayout1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8"/>
  </p:notesMasterIdLst>
  <p:sldIdLst>
    <p:sldId id="261" r:id="rId3"/>
    <p:sldId id="264" r:id="rId4"/>
    <p:sldId id="266" r:id="rId5"/>
    <p:sldId id="265" r:id="rId6"/>
    <p:sldId id="267" r:id="rId7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1CF"/>
    <a:srgbClr val="FFCC99"/>
    <a:srgbClr val="FFCCCC"/>
    <a:srgbClr val="FFCC66"/>
    <a:srgbClr val="B7FBB9"/>
    <a:srgbClr val="BEF8FE"/>
    <a:srgbClr val="FCC4D8"/>
    <a:srgbClr val="FFFF66"/>
    <a:srgbClr val="FFCCFF"/>
    <a:srgbClr val="C3F2F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6" autoAdjust="0"/>
    <p:restoredTop sz="94660"/>
  </p:normalViewPr>
  <p:slideViewPr>
    <p:cSldViewPr>
      <p:cViewPr>
        <p:scale>
          <a:sx n="90" d="100"/>
          <a:sy n="90" d="100"/>
        </p:scale>
        <p:origin x="-1488" y="13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78894C-ACC0-455E-A96C-CA3CADB9CE16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FC112B-42B6-4026-BECB-A75B883086D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91% to 100% - A+</a:t>
            </a:r>
          </a:p>
          <a:p>
            <a:r>
              <a:rPr lang="en-US" dirty="0" smtClean="0"/>
              <a:t>81 % to 90 % - A</a:t>
            </a:r>
          </a:p>
          <a:p>
            <a:r>
              <a:rPr lang="en-US" dirty="0" smtClean="0"/>
              <a:t>71 % to 80 %- B+</a:t>
            </a:r>
          </a:p>
          <a:p>
            <a:r>
              <a:rPr lang="en-US" dirty="0" smtClean="0"/>
              <a:t>61 % to 70 % - B</a:t>
            </a:r>
          </a:p>
          <a:p>
            <a:r>
              <a:rPr lang="en-US" dirty="0" smtClean="0"/>
              <a:t>51% to 60 % - C 33 % to 50 % - pass &gt;33 % - with hold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C112B-42B6-4026-BECB-A75B883086D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05F1D-C3DD-494A-AD35-327A7BFC7E6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1A9A3-1979-45B0-AD69-6424817D365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lum bright="57000" contrast="-61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4664" y="3635896"/>
            <a:ext cx="5969375" cy="464311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05F1D-C3DD-494A-AD35-327A7BFC7E6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1A9A3-1979-45B0-AD69-6424817D36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05F1D-C3DD-494A-AD35-327A7BFC7E6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1A9A3-1979-45B0-AD69-6424817D36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038"/>
            <a:ext cx="5829300" cy="1960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22274-29A6-4CC6-9707-02F28E7AF80F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FB169-544D-4058-BBBD-1E3433F687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22274-29A6-4CC6-9707-02F28E7AF80F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FB169-544D-4058-BBBD-1E3433F687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8" y="5875338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338" y="3875088"/>
            <a:ext cx="5829300" cy="200025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22274-29A6-4CC6-9707-02F28E7AF80F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FB169-544D-4058-BBBD-1E3433F687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0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0" y="2133600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22274-29A6-4CC6-9707-02F28E7AF80F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FB169-544D-4058-BBBD-1E3433F687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288"/>
            <a:ext cx="3030538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900363"/>
            <a:ext cx="3030538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4563" y="2046288"/>
            <a:ext cx="3030537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4563" y="2900363"/>
            <a:ext cx="3030537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22274-29A6-4CC6-9707-02F28E7AF80F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FB169-544D-4058-BBBD-1E3433F687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22274-29A6-4CC6-9707-02F28E7AF80F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FB169-544D-4058-BBBD-1E3433F687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22274-29A6-4CC6-9707-02F28E7AF80F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FB169-544D-4058-BBBD-1E3433F687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3538"/>
            <a:ext cx="2255838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363538"/>
            <a:ext cx="3833812" cy="7804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2938"/>
            <a:ext cx="2255838" cy="62547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22274-29A6-4CC6-9707-02F28E7AF80F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FB169-544D-4058-BBBD-1E3433F687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05F1D-C3DD-494A-AD35-327A7BFC7E6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1A9A3-1979-45B0-AD69-6424817D36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613" y="6400800"/>
            <a:ext cx="4114800" cy="755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613" y="81756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613" y="7156450"/>
            <a:ext cx="4114800" cy="10731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22274-29A6-4CC6-9707-02F28E7AF80F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FB169-544D-4058-BBBD-1E3433F687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22274-29A6-4CC6-9707-02F28E7AF80F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FB169-544D-4058-BBBD-1E3433F687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713"/>
            <a:ext cx="1543050" cy="7800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713"/>
            <a:ext cx="4476750" cy="7800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22274-29A6-4CC6-9707-02F28E7AF80F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FB169-544D-4058-BBBD-1E3433F687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05F1D-C3DD-494A-AD35-327A7BFC7E6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1A9A3-1979-45B0-AD69-6424817D36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05F1D-C3DD-494A-AD35-327A7BFC7E6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1A9A3-1979-45B0-AD69-6424817D36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05F1D-C3DD-494A-AD35-327A7BFC7E6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1A9A3-1979-45B0-AD69-6424817D36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05F1D-C3DD-494A-AD35-327A7BFC7E6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1A9A3-1979-45B0-AD69-6424817D36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05F1D-C3DD-494A-AD35-327A7BFC7E6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1A9A3-1979-45B0-AD69-6424817D36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05F1D-C3DD-494A-AD35-327A7BFC7E6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1A9A3-1979-45B0-AD69-6424817D36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05F1D-C3DD-494A-AD35-327A7BFC7E6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1A9A3-1979-45B0-AD69-6424817D36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4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805F1D-C3DD-494A-AD35-327A7BFC7E6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91A9A3-1979-45B0-AD69-6424817D365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alphaModFix amt="24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0"/>
            <a:ext cx="6172200" cy="6034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B22274-29A6-4CC6-9707-02F28E7AF80F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663"/>
            <a:ext cx="21717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5FB169-544D-4058-BBBD-1E3433F687F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www.divyapushti.org/wp-content/uploads/2021/12/bann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4664" y="1"/>
            <a:ext cx="6120680" cy="1403648"/>
          </a:xfrm>
          <a:prstGeom prst="rect">
            <a:avLst/>
          </a:prstGeom>
          <a:noFill/>
        </p:spPr>
      </p:pic>
      <p:pic>
        <p:nvPicPr>
          <p:cNvPr id="11266" name="Picture 2" descr="https://www.divyapushti.org/wp-content/uploads/2021/12/cropped-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61248" y="0"/>
            <a:ext cx="648072" cy="648073"/>
          </a:xfrm>
          <a:prstGeom prst="rect">
            <a:avLst/>
          </a:prstGeom>
          <a:noFill/>
        </p:spPr>
      </p:pic>
      <p:pic>
        <p:nvPicPr>
          <p:cNvPr id="6" name="Picture 5" descr="download (4)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6632" y="0"/>
            <a:ext cx="692696" cy="69578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924944" y="395536"/>
            <a:ext cx="1211230" cy="504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hi-IN" sz="1200" b="1" u="sng" dirty="0">
                <a:solidFill>
                  <a:srgbClr val="2F5496"/>
                </a:solidFill>
                <a:ea typeface="Calibri"/>
                <a:cs typeface="Calibri"/>
                <a:sym typeface="Calibri"/>
              </a:rPr>
              <a:t>पुष्टि</a:t>
            </a:r>
            <a:r>
              <a:rPr lang="hi-IN" sz="1400" b="1" u="sng" dirty="0">
                <a:solidFill>
                  <a:srgbClr val="2F5496"/>
                </a:solidFill>
                <a:ea typeface="Calibri"/>
                <a:cs typeface="Calibri"/>
                <a:sym typeface="Calibri"/>
              </a:rPr>
              <a:t> </a:t>
            </a:r>
            <a:r>
              <a:rPr lang="hi-IN" sz="1200" b="1" u="sng" dirty="0" smtClean="0">
                <a:solidFill>
                  <a:srgbClr val="2F5496"/>
                </a:solidFill>
                <a:ea typeface="Calibri"/>
                <a:cs typeface="Calibri"/>
                <a:sym typeface="Calibri"/>
              </a:rPr>
              <a:t>प्रवेशिका </a:t>
            </a:r>
            <a:r>
              <a:rPr lang="hi-IN" sz="1200" b="1" u="sng" dirty="0" smtClean="0">
                <a:solidFill>
                  <a:schemeClr val="accent5">
                    <a:lumMod val="50000"/>
                  </a:schemeClr>
                </a:solidFill>
              </a:rPr>
              <a:t>सीनियर</a:t>
            </a:r>
            <a:endParaRPr lang="hi-IN" sz="1400" b="1" u="sng" dirty="0">
              <a:solidFill>
                <a:srgbClr val="2F5496"/>
              </a:solidFill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404664" y="1619672"/>
          <a:ext cx="6120680" cy="7272809"/>
        </p:xfrm>
        <a:graphic>
          <a:graphicData uri="http://schemas.openxmlformats.org/drawingml/2006/table">
            <a:tbl>
              <a:tblPr/>
              <a:tblGrid>
                <a:gridCol w="1448558"/>
                <a:gridCol w="803928"/>
                <a:gridCol w="921200"/>
                <a:gridCol w="831203"/>
                <a:gridCol w="755640"/>
                <a:gridCol w="628330"/>
                <a:gridCol w="731821"/>
              </a:tblGrid>
              <a:tr h="10605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rgbClr val="C00000"/>
                          </a:solidFill>
                          <a:latin typeface="+mn-lt"/>
                        </a:rPr>
                        <a:t>Student name</a:t>
                      </a:r>
                      <a:endParaRPr lang="en-US" sz="1600" b="1" i="0" u="none" strike="noStrike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kern="1200" dirty="0" err="1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600" b="1" kern="1200" baseline="30000" dirty="0" err="1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st</a:t>
                      </a:r>
                      <a:r>
                        <a:rPr lang="en-US" sz="16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 Term</a:t>
                      </a:r>
                    </a:p>
                    <a:p>
                      <a:pPr algn="ctr" fontAlgn="ctr"/>
                      <a:r>
                        <a:rPr lang="en-IN" sz="1600" b="1" i="0" u="none" strike="noStrike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(50)</a:t>
                      </a:r>
                      <a:endParaRPr lang="en-US" sz="1600" b="1" i="0" u="none" strike="noStrike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B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 dirty="0" smtClean="0">
                        <a:solidFill>
                          <a:srgbClr val="C00000"/>
                        </a:solidFill>
                        <a:latin typeface="+mn-lt"/>
                      </a:endParaRPr>
                    </a:p>
                    <a:p>
                      <a:pPr algn="ctr" fontAlgn="ctr"/>
                      <a:r>
                        <a:rPr lang="en-US" sz="1600" b="1" kern="1200" dirty="0" err="1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II</a:t>
                      </a:r>
                      <a:r>
                        <a:rPr lang="en-US" sz="1600" b="1" kern="1200" baseline="30000" dirty="0" err="1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nd</a:t>
                      </a:r>
                      <a:r>
                        <a:rPr lang="en-US" sz="16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 Term</a:t>
                      </a:r>
                    </a:p>
                    <a:p>
                      <a:pPr algn="ctr" fontAlgn="ctr"/>
                      <a:r>
                        <a:rPr lang="en-IN" sz="1600" b="1" i="0" u="none" strike="noStrike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(50)</a:t>
                      </a:r>
                      <a:endParaRPr lang="en-US" sz="1600" b="1" i="0" u="none" strike="noStrike" dirty="0" smtClean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rgbClr val="C00000"/>
                          </a:solidFill>
                          <a:latin typeface="+mn-lt"/>
                        </a:rPr>
                        <a:t>Final </a:t>
                      </a:r>
                    </a:p>
                    <a:p>
                      <a:pPr algn="ctr" fontAlgn="ctr"/>
                      <a:r>
                        <a:rPr lang="en-IN" sz="1600" b="1" i="0" u="none" strike="noStrike" dirty="0" smtClean="0">
                          <a:solidFill>
                            <a:srgbClr val="C00000"/>
                          </a:solidFill>
                          <a:latin typeface="+mn-lt"/>
                        </a:rPr>
                        <a:t>Term (50)</a:t>
                      </a:r>
                      <a:endParaRPr lang="en-US" sz="1600" b="1" i="0" u="none" strike="noStrike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F2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1" i="0" u="none" strike="noStrike" dirty="0" smtClean="0">
                          <a:solidFill>
                            <a:srgbClr val="002060"/>
                          </a:solidFill>
                          <a:latin typeface="+mn-lt"/>
                        </a:rPr>
                        <a:t>Total </a:t>
                      </a:r>
                    </a:p>
                    <a:p>
                      <a:pPr algn="ctr" fontAlgn="ctr"/>
                      <a:r>
                        <a:rPr lang="en-IN" sz="1600" b="1" i="0" u="none" strike="noStrike" dirty="0" smtClean="0">
                          <a:solidFill>
                            <a:srgbClr val="002060"/>
                          </a:solidFill>
                          <a:latin typeface="+mn-lt"/>
                        </a:rPr>
                        <a:t>(150)</a:t>
                      </a:r>
                      <a:endParaRPr lang="en-US" sz="1600" b="1" i="0" u="none" strike="noStrik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400" b="1" i="0" u="none" strike="noStrike" dirty="0" smtClean="0">
                          <a:solidFill>
                            <a:srgbClr val="C00000"/>
                          </a:solidFill>
                          <a:latin typeface="+mn-lt"/>
                        </a:rPr>
                        <a:t>%</a:t>
                      </a:r>
                      <a:r>
                        <a:rPr lang="en-IN" sz="1600" b="1" i="0" u="none" strike="noStrike" dirty="0" smtClean="0">
                          <a:solidFill>
                            <a:srgbClr val="C00000"/>
                          </a:solidFill>
                          <a:latin typeface="+mn-lt"/>
                        </a:rPr>
                        <a:t> </a:t>
                      </a:r>
                      <a:endParaRPr lang="en-US" sz="1600" b="1" i="0" u="none" strike="noStrike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1" i="0" u="none" strike="noStrike" dirty="0" smtClean="0">
                          <a:solidFill>
                            <a:srgbClr val="C00000"/>
                          </a:solidFill>
                          <a:latin typeface="+mn-lt"/>
                        </a:rPr>
                        <a:t>Grade</a:t>
                      </a:r>
                      <a:endParaRPr lang="en-US" sz="1600" b="1" i="0" u="none" strike="noStrike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1CF"/>
                    </a:solidFill>
                  </a:tcPr>
                </a:tc>
              </a:tr>
              <a:tr h="505826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Aayush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gupta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>
                          <a:solidFill>
                            <a:srgbClr val="002060"/>
                          </a:solidFill>
                          <a:latin typeface="+mn-lt"/>
                        </a:rPr>
                        <a:t>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B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41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36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F2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 123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C00000"/>
                          </a:solidFill>
                          <a:latin typeface="+mn-lt"/>
                        </a:rPr>
                        <a:t>82%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C00000"/>
                          </a:solidFill>
                          <a:latin typeface="+mn-lt"/>
                        </a:rPr>
                        <a:t>A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1CF"/>
                    </a:solidFill>
                  </a:tcPr>
                </a:tc>
              </a:tr>
              <a:tr h="508502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Akanksha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="1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Vyas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>
                          <a:solidFill>
                            <a:srgbClr val="002060"/>
                          </a:solidFill>
                          <a:latin typeface="+mn-lt"/>
                        </a:rPr>
                        <a:t>5</a:t>
                      </a:r>
                      <a:r>
                        <a:rPr lang="en-US" sz="1600" b="1" i="0" u="none" strike="noStrike" dirty="0" smtClean="0">
                          <a:solidFill>
                            <a:srgbClr val="002060"/>
                          </a:solidFill>
                          <a:latin typeface="+mn-lt"/>
                        </a:rPr>
                        <a:t>0</a:t>
                      </a:r>
                      <a:endParaRPr lang="en-US" sz="1600" b="1" i="0" u="none" strike="noStrik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B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50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46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F2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146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C00000"/>
                          </a:solidFill>
                          <a:latin typeface="+mn-lt"/>
                        </a:rPr>
                        <a:t> 97%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C00000"/>
                          </a:solidFill>
                          <a:latin typeface="+mn-lt"/>
                        </a:rPr>
                        <a:t>A+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1CF"/>
                    </a:solidFill>
                  </a:tcPr>
                </a:tc>
              </a:tr>
              <a:tr h="508502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Akshita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gupta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>
                          <a:solidFill>
                            <a:srgbClr val="002060"/>
                          </a:solidFill>
                          <a:latin typeface="+mn-lt"/>
                        </a:rPr>
                        <a:t>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B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45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39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F2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133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C00000"/>
                          </a:solidFill>
                          <a:latin typeface="+mn-lt"/>
                        </a:rPr>
                        <a:t>87%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C00000"/>
                          </a:solidFill>
                          <a:latin typeface="+mn-lt"/>
                        </a:rPr>
                        <a:t>A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1CF"/>
                    </a:solidFill>
                  </a:tcPr>
                </a:tc>
              </a:tr>
              <a:tr h="593252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Amruta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Gujarati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 smtClean="0">
                          <a:solidFill>
                            <a:srgbClr val="002060"/>
                          </a:solidFill>
                          <a:latin typeface="+mn-lt"/>
                        </a:rPr>
                        <a:t>44</a:t>
                      </a:r>
                      <a:endParaRPr lang="en-US" sz="1600" b="1" i="0" u="none" strike="noStrik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B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33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46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F2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123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C00000"/>
                          </a:solidFill>
                          <a:latin typeface="+mn-lt"/>
                        </a:rPr>
                        <a:t>82%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1" dirty="0" smtClean="0">
                          <a:solidFill>
                            <a:srgbClr val="C00000"/>
                          </a:solidFill>
                          <a:latin typeface="+mn-lt"/>
                        </a:rPr>
                        <a:t>A</a:t>
                      </a:r>
                      <a:endParaRPr lang="en-US" sz="1600" b="1" dirty="0" smtClean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1CF"/>
                    </a:solidFill>
                  </a:tcPr>
                </a:tc>
              </a:tr>
              <a:tr h="5932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Anil </a:t>
                      </a:r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Malpani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600" b="1" i="0" u="none" strike="noStrike" dirty="0" err="1" smtClean="0">
                          <a:solidFill>
                            <a:srgbClr val="002060"/>
                          </a:solidFill>
                          <a:latin typeface="+mn-lt"/>
                        </a:rPr>
                        <a:t>Ab</a:t>
                      </a:r>
                      <a:endParaRPr lang="en-US" sz="1600" b="1" i="0" u="none" strike="noStrik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B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38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600" b="1" i="0" u="none" strike="noStrike" dirty="0" err="1" smtClean="0">
                          <a:solidFill>
                            <a:srgbClr val="002060"/>
                          </a:solidFill>
                          <a:latin typeface="+mn-lt"/>
                        </a:rPr>
                        <a:t>Ab</a:t>
                      </a:r>
                      <a:endParaRPr lang="en-US" sz="1600" b="1" i="0" u="none" strike="noStrik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F2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38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C00000"/>
                          </a:solidFill>
                          <a:latin typeface="+mn-lt"/>
                        </a:rPr>
                        <a:t>25%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C00000"/>
                          </a:solidFill>
                          <a:latin typeface="+mn-lt"/>
                        </a:rPr>
                        <a:t>WH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1CF"/>
                    </a:solidFill>
                  </a:tcPr>
                </a:tc>
              </a:tr>
              <a:tr h="5932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Anjana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Harsola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600" b="1" i="0" u="none" strike="noStrike" dirty="0" smtClean="0">
                          <a:solidFill>
                            <a:srgbClr val="002060"/>
                          </a:solidFill>
                          <a:latin typeface="+mn-lt"/>
                        </a:rPr>
                        <a:t>8</a:t>
                      </a:r>
                      <a:endParaRPr lang="en-US" sz="1600" b="1" i="0" u="none" strike="noStrik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BB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600" b="1" i="0" u="none" strike="noStrike" dirty="0" err="1" smtClean="0">
                          <a:solidFill>
                            <a:srgbClr val="002060"/>
                          </a:solidFill>
                          <a:latin typeface="+mn-lt"/>
                        </a:rPr>
                        <a:t>Ab</a:t>
                      </a:r>
                      <a:endParaRPr lang="en-US" sz="1600" b="1" i="0" u="none" strike="noStrik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1" i="0" u="none" strike="noStrike" dirty="0" err="1" smtClean="0">
                          <a:solidFill>
                            <a:srgbClr val="002060"/>
                          </a:solidFill>
                          <a:latin typeface="+mn-lt"/>
                        </a:rPr>
                        <a:t>Ab</a:t>
                      </a:r>
                      <a:endParaRPr lang="en-US" sz="1600" b="1" i="0" u="none" strike="noStrike" dirty="0" smtClean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F2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8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C00000"/>
                          </a:solidFill>
                          <a:latin typeface="+mn-lt"/>
                        </a:rPr>
                        <a:t>5%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smtClean="0">
                          <a:solidFill>
                            <a:srgbClr val="C00000"/>
                          </a:solidFill>
                          <a:latin typeface="+mn-lt"/>
                        </a:rPr>
                        <a:t>WH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1CF"/>
                    </a:solidFill>
                  </a:tcPr>
                </a:tc>
              </a:tr>
              <a:tr h="593252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Archana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modi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>
                          <a:solidFill>
                            <a:srgbClr val="002060"/>
                          </a:solidFill>
                          <a:latin typeface="+mn-lt"/>
                        </a:rPr>
                        <a:t>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B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33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39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F2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117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C00000"/>
                          </a:solidFill>
                          <a:latin typeface="+mn-lt"/>
                        </a:rPr>
                        <a:t>78%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C00000"/>
                          </a:solidFill>
                          <a:latin typeface="+mn-lt"/>
                        </a:rPr>
                        <a:t>B+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1CF"/>
                    </a:solidFill>
                  </a:tcPr>
                </a:tc>
              </a:tr>
              <a:tr h="508502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Ayushi Kasera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>
                          <a:solidFill>
                            <a:srgbClr val="002060"/>
                          </a:solidFill>
                          <a:latin typeface="+mn-lt"/>
                        </a:rPr>
                        <a:t>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B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49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45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F2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138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C00000"/>
                          </a:solidFill>
                          <a:latin typeface="+mn-lt"/>
                        </a:rPr>
                        <a:t>92%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C00000"/>
                          </a:solidFill>
                          <a:latin typeface="+mn-lt"/>
                        </a:rPr>
                        <a:t>A+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1CF"/>
                    </a:solidFill>
                  </a:tcPr>
                </a:tc>
              </a:tr>
              <a:tr h="423751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Bhavika saraf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>
                          <a:solidFill>
                            <a:srgbClr val="002060"/>
                          </a:solidFill>
                          <a:latin typeface="+mn-lt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B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44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45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F2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139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C00000"/>
                          </a:solidFill>
                          <a:latin typeface="+mn-lt"/>
                        </a:rPr>
                        <a:t>93%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C00000"/>
                          </a:solidFill>
                          <a:latin typeface="+mn-lt"/>
                        </a:rPr>
                        <a:t>A+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1CF"/>
                    </a:solidFill>
                  </a:tcPr>
                </a:tc>
              </a:tr>
              <a:tr h="442022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Darshita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Sharma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>
                          <a:solidFill>
                            <a:srgbClr val="002060"/>
                          </a:solidFill>
                          <a:latin typeface="+mn-lt"/>
                        </a:rPr>
                        <a:t>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B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47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43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F2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137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C00000"/>
                          </a:solidFill>
                          <a:latin typeface="+mn-lt"/>
                        </a:rPr>
                        <a:t>91.3%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C00000"/>
                          </a:solidFill>
                          <a:latin typeface="+mn-lt"/>
                        </a:rPr>
                        <a:t>A+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1CF"/>
                    </a:solidFill>
                  </a:tcPr>
                </a:tc>
              </a:tr>
              <a:tr h="508502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Deepali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Shah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>
                          <a:solidFill>
                            <a:srgbClr val="002060"/>
                          </a:solidFill>
                          <a:latin typeface="+mn-lt"/>
                        </a:rPr>
                        <a:t>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B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41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34.5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F2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119.5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C00000"/>
                          </a:solidFill>
                          <a:latin typeface="+mn-lt"/>
                        </a:rPr>
                        <a:t>80%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C00000"/>
                          </a:solidFill>
                          <a:latin typeface="+mn-lt"/>
                        </a:rPr>
                        <a:t>A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1CF"/>
                    </a:solidFill>
                  </a:tcPr>
                </a:tc>
              </a:tr>
              <a:tr h="433619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Dipti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="1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Harsola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>
                          <a:solidFill>
                            <a:srgbClr val="002060"/>
                          </a:solidFill>
                          <a:latin typeface="+mn-lt"/>
                        </a:rPr>
                        <a:t>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B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42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32.5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F2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118.5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C00000"/>
                          </a:solidFill>
                          <a:latin typeface="+mn-lt"/>
                        </a:rPr>
                        <a:t>79%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C00000"/>
                          </a:solidFill>
                          <a:latin typeface="+mn-lt"/>
                        </a:rPr>
                        <a:t>B+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1C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www.divyapushti.org/wp-content/uploads/2021/12/bann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4664" y="0"/>
            <a:ext cx="6120680" cy="1478747"/>
          </a:xfrm>
          <a:prstGeom prst="rect">
            <a:avLst/>
          </a:prstGeom>
          <a:noFill/>
        </p:spPr>
      </p:pic>
      <p:pic>
        <p:nvPicPr>
          <p:cNvPr id="11266" name="Picture 2" descr="https://www.divyapushti.org/wp-content/uploads/2021/12/cropped-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61248" y="0"/>
            <a:ext cx="648072" cy="648073"/>
          </a:xfrm>
          <a:prstGeom prst="rect">
            <a:avLst/>
          </a:prstGeom>
          <a:noFill/>
        </p:spPr>
      </p:pic>
      <p:pic>
        <p:nvPicPr>
          <p:cNvPr id="6" name="Picture 5" descr="download (4)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6632" y="0"/>
            <a:ext cx="692696" cy="69578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996952" y="395536"/>
            <a:ext cx="121123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hi-IN" sz="1200" b="1" u="sng" dirty="0" smtClean="0">
                <a:solidFill>
                  <a:srgbClr val="2F5496"/>
                </a:solidFill>
                <a:ea typeface="Calibri"/>
                <a:cs typeface="Calibri"/>
                <a:sym typeface="Calibri"/>
              </a:rPr>
              <a:t>पुष्टि</a:t>
            </a:r>
            <a:r>
              <a:rPr lang="hi-IN" sz="1400" b="1" u="sng" dirty="0" smtClean="0">
                <a:solidFill>
                  <a:srgbClr val="2F5496"/>
                </a:solidFill>
                <a:ea typeface="Calibri"/>
                <a:cs typeface="Calibri"/>
                <a:sym typeface="Calibri"/>
              </a:rPr>
              <a:t> </a:t>
            </a:r>
            <a:r>
              <a:rPr lang="hi-IN" sz="1200" b="1" u="sng" dirty="0" smtClean="0">
                <a:solidFill>
                  <a:srgbClr val="2F5496"/>
                </a:solidFill>
                <a:ea typeface="Calibri"/>
                <a:cs typeface="Calibri"/>
                <a:sym typeface="Calibri"/>
              </a:rPr>
              <a:t>प्रवेशिका </a:t>
            </a:r>
            <a:r>
              <a:rPr lang="hi-IN" sz="1200" b="1" u="sng" dirty="0" smtClean="0">
                <a:solidFill>
                  <a:schemeClr val="accent5">
                    <a:lumMod val="50000"/>
                  </a:schemeClr>
                </a:solidFill>
              </a:rPr>
              <a:t>सीनियर</a:t>
            </a:r>
            <a:endParaRPr lang="hi-IN" sz="1400" b="1" u="sng" dirty="0">
              <a:solidFill>
                <a:srgbClr val="2F5496"/>
              </a:solidFill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60648" y="1547663"/>
          <a:ext cx="6480719" cy="7543355"/>
        </p:xfrm>
        <a:graphic>
          <a:graphicData uri="http://schemas.openxmlformats.org/drawingml/2006/table">
            <a:tbl>
              <a:tblPr/>
              <a:tblGrid>
                <a:gridCol w="1578063"/>
                <a:gridCol w="875802"/>
                <a:gridCol w="1006714"/>
                <a:gridCol w="755035"/>
                <a:gridCol w="755035"/>
                <a:gridCol w="755035"/>
                <a:gridCol w="755035"/>
              </a:tblGrid>
              <a:tr h="4054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C00000"/>
                          </a:solidFill>
                          <a:latin typeface="+mn-lt"/>
                        </a:rPr>
                        <a:t>Student name</a:t>
                      </a:r>
                      <a:endParaRPr lang="en-US" sz="1400" b="1" i="0" u="none" strike="noStrike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kern="1200" dirty="0" err="1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400" b="1" kern="1200" baseline="30000" dirty="0" err="1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st</a:t>
                      </a:r>
                      <a:r>
                        <a:rPr lang="en-US" sz="14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 Term</a:t>
                      </a:r>
                    </a:p>
                    <a:p>
                      <a:pPr algn="ctr" fontAlgn="ctr"/>
                      <a:r>
                        <a:rPr lang="en-IN" sz="1400" b="1" i="0" u="none" strike="noStrike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(50)</a:t>
                      </a:r>
                      <a:endParaRPr lang="en-US" sz="1400" b="1" i="0" u="none" strike="noStrike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B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 smtClean="0">
                        <a:solidFill>
                          <a:srgbClr val="C00000"/>
                        </a:solidFill>
                        <a:latin typeface="+mn-lt"/>
                      </a:endParaRPr>
                    </a:p>
                    <a:p>
                      <a:pPr algn="ctr" fontAlgn="ctr"/>
                      <a:r>
                        <a:rPr lang="en-US" sz="1400" b="1" kern="1200" dirty="0" err="1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II</a:t>
                      </a:r>
                      <a:r>
                        <a:rPr lang="en-US" sz="1400" b="1" kern="1200" baseline="30000" dirty="0" err="1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nd</a:t>
                      </a:r>
                      <a:r>
                        <a:rPr lang="en-US" sz="14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 Term</a:t>
                      </a:r>
                    </a:p>
                    <a:p>
                      <a:pPr algn="ctr" fontAlgn="ctr"/>
                      <a:r>
                        <a:rPr lang="en-IN" sz="1400" b="1" i="0" u="none" strike="noStrike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(50)</a:t>
                      </a:r>
                      <a:endParaRPr lang="en-US" sz="1400" b="1" i="0" u="none" strike="noStrike" dirty="0" smtClean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C00000"/>
                          </a:solidFill>
                          <a:latin typeface="+mn-lt"/>
                        </a:rPr>
                        <a:t>Final </a:t>
                      </a:r>
                    </a:p>
                    <a:p>
                      <a:pPr algn="ctr" fontAlgn="ctr"/>
                      <a:r>
                        <a:rPr lang="en-IN" sz="1400" b="1" i="0" u="none" strike="noStrike" dirty="0" smtClean="0">
                          <a:solidFill>
                            <a:srgbClr val="C00000"/>
                          </a:solidFill>
                          <a:latin typeface="+mn-lt"/>
                        </a:rPr>
                        <a:t>Term (50)</a:t>
                      </a:r>
                      <a:endParaRPr lang="en-US" sz="1400" b="1" i="0" u="none" strike="noStrike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F8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1" i="0" u="none" strike="noStrike" dirty="0" smtClean="0">
                          <a:solidFill>
                            <a:srgbClr val="002060"/>
                          </a:solidFill>
                          <a:latin typeface="+mn-lt"/>
                        </a:rPr>
                        <a:t>Total </a:t>
                      </a:r>
                    </a:p>
                    <a:p>
                      <a:pPr algn="ctr" fontAlgn="ctr"/>
                      <a:r>
                        <a:rPr lang="en-IN" sz="1400" b="1" i="0" u="none" strike="noStrike" dirty="0" smtClean="0">
                          <a:solidFill>
                            <a:srgbClr val="002060"/>
                          </a:solidFill>
                          <a:latin typeface="+mn-lt"/>
                        </a:rPr>
                        <a:t>(150)</a:t>
                      </a:r>
                      <a:endParaRPr lang="en-US" sz="1400" b="1" i="0" u="none" strike="noStrik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1" i="0" u="none" strike="noStrike" dirty="0" smtClean="0">
                          <a:solidFill>
                            <a:srgbClr val="C00000"/>
                          </a:solidFill>
                          <a:latin typeface="+mn-lt"/>
                        </a:rPr>
                        <a:t>% </a:t>
                      </a:r>
                      <a:endParaRPr lang="en-US" sz="1400" b="1" i="0" u="none" strike="noStrike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1" i="0" u="none" strike="noStrike" dirty="0" smtClean="0">
                          <a:solidFill>
                            <a:srgbClr val="C00000"/>
                          </a:solidFill>
                          <a:latin typeface="+mn-lt"/>
                        </a:rPr>
                        <a:t>Grade</a:t>
                      </a:r>
                      <a:endParaRPr lang="en-US" sz="1400" b="1" i="0" u="none" strike="noStrike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1CF"/>
                    </a:solidFill>
                  </a:tcPr>
                </a:tc>
              </a:tr>
              <a:tr h="40547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Gunwanti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shah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>
                          <a:solidFill>
                            <a:srgbClr val="002060"/>
                          </a:solidFill>
                          <a:latin typeface="+mn-lt"/>
                        </a:rPr>
                        <a:t>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B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41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33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F8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111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C00000"/>
                          </a:solidFill>
                          <a:latin typeface="+mn-lt"/>
                        </a:rPr>
                        <a:t>74%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b="1" dirty="0" smtClean="0">
                          <a:solidFill>
                            <a:srgbClr val="C00000"/>
                          </a:solidFill>
                          <a:latin typeface="+mn-lt"/>
                        </a:rPr>
                        <a:t>B+</a:t>
                      </a:r>
                      <a:endParaRPr lang="en-US" sz="1400" b="1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1CF"/>
                    </a:solidFill>
                  </a:tcPr>
                </a:tc>
              </a:tr>
              <a:tr h="40547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Harshita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1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harsola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600" b="1" i="0" u="none" strike="noStrike" dirty="0" smtClean="0">
                          <a:solidFill>
                            <a:srgbClr val="002060"/>
                          </a:solidFill>
                          <a:latin typeface="+mn-lt"/>
                        </a:rPr>
                        <a:t>9</a:t>
                      </a:r>
                      <a:endParaRPr lang="en-US" sz="1600" b="1" i="0" u="none" strike="noStrik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BB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600" b="1" i="0" u="none" strike="noStrike" dirty="0" err="1" smtClean="0">
                          <a:solidFill>
                            <a:srgbClr val="002060"/>
                          </a:solidFill>
                          <a:latin typeface="+mn-lt"/>
                        </a:rPr>
                        <a:t>Ab</a:t>
                      </a:r>
                      <a:endParaRPr lang="en-US" sz="1600" b="1" i="0" u="none" strike="noStrik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21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F8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29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C00000"/>
                          </a:solidFill>
                          <a:latin typeface="+mn-lt"/>
                        </a:rPr>
                        <a:t>19%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b="1" dirty="0" smtClean="0">
                          <a:solidFill>
                            <a:srgbClr val="C00000"/>
                          </a:solidFill>
                          <a:latin typeface="+mn-lt"/>
                        </a:rPr>
                        <a:t>WH</a:t>
                      </a:r>
                      <a:endParaRPr lang="en-US" sz="1400" b="1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1CF"/>
                    </a:solidFill>
                  </a:tcPr>
                </a:tc>
              </a:tr>
              <a:tr h="45697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Hema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divyang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Shah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 smtClean="0">
                          <a:solidFill>
                            <a:srgbClr val="002060"/>
                          </a:solidFill>
                          <a:latin typeface="+mn-lt"/>
                        </a:rPr>
                        <a:t>45</a:t>
                      </a:r>
                      <a:endParaRPr lang="en-US" sz="1600" b="1" i="0" u="none" strike="noStrik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B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44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38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F8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127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C00000"/>
                          </a:solidFill>
                          <a:latin typeface="+mn-lt"/>
                        </a:rPr>
                        <a:t>84%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b="1" dirty="0" smtClean="0">
                          <a:solidFill>
                            <a:srgbClr val="C00000"/>
                          </a:solidFill>
                          <a:latin typeface="+mn-lt"/>
                        </a:rPr>
                        <a:t>A</a:t>
                      </a:r>
                      <a:endParaRPr lang="en-US" sz="1400" b="1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1CF"/>
                    </a:solidFill>
                  </a:tcPr>
                </a:tc>
              </a:tr>
              <a:tr h="45697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Hemlata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Kumawat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>
                          <a:solidFill>
                            <a:srgbClr val="002060"/>
                          </a:solidFill>
                          <a:latin typeface="+mn-lt"/>
                        </a:rPr>
                        <a:t>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B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34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23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F8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93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C00000"/>
                          </a:solidFill>
                          <a:latin typeface="+mn-lt"/>
                        </a:rPr>
                        <a:t>62%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b="1" dirty="0" smtClean="0">
                          <a:solidFill>
                            <a:srgbClr val="C00000"/>
                          </a:solidFill>
                          <a:latin typeface="+mn-lt"/>
                        </a:rPr>
                        <a:t>B</a:t>
                      </a:r>
                      <a:endParaRPr lang="en-US" sz="1400" b="1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1CF"/>
                    </a:solidFill>
                  </a:tcPr>
                </a:tc>
              </a:tr>
              <a:tr h="45697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Honey Kevendra Modia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>
                          <a:solidFill>
                            <a:srgbClr val="002060"/>
                          </a:solidFill>
                          <a:latin typeface="+mn-lt"/>
                        </a:rPr>
                        <a:t>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B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30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32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F8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107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C00000"/>
                          </a:solidFill>
                          <a:latin typeface="+mn-lt"/>
                        </a:rPr>
                        <a:t>71%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b="1" dirty="0" smtClean="0">
                          <a:solidFill>
                            <a:srgbClr val="C00000"/>
                          </a:solidFill>
                          <a:latin typeface="+mn-lt"/>
                        </a:rPr>
                        <a:t>B+</a:t>
                      </a:r>
                      <a:endParaRPr lang="en-US" sz="1400" b="1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1CF"/>
                    </a:solidFill>
                  </a:tcPr>
                </a:tc>
              </a:tr>
              <a:tr h="40547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Jayanka kolte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>
                          <a:solidFill>
                            <a:srgbClr val="002060"/>
                          </a:solidFill>
                          <a:latin typeface="+mn-lt"/>
                        </a:rPr>
                        <a:t>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B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27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40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F8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113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C00000"/>
                          </a:solidFill>
                          <a:latin typeface="+mn-lt"/>
                        </a:rPr>
                        <a:t>75%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b="1" dirty="0" smtClean="0">
                          <a:solidFill>
                            <a:srgbClr val="C00000"/>
                          </a:solidFill>
                          <a:latin typeface="+mn-lt"/>
                        </a:rPr>
                        <a:t>B+</a:t>
                      </a:r>
                      <a:endParaRPr lang="en-US" sz="1400" b="1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1CF"/>
                    </a:solidFill>
                  </a:tcPr>
                </a:tc>
              </a:tr>
              <a:tr h="40547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Jyoti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Harsola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>
                          <a:solidFill>
                            <a:srgbClr val="002060"/>
                          </a:solidFill>
                          <a:latin typeface="+mn-lt"/>
                        </a:rPr>
                        <a:t>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B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39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45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F8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131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C00000"/>
                          </a:solidFill>
                          <a:latin typeface="+mn-lt"/>
                        </a:rPr>
                        <a:t>87%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b="1" dirty="0" smtClean="0">
                          <a:solidFill>
                            <a:srgbClr val="C00000"/>
                          </a:solidFill>
                          <a:latin typeface="+mn-lt"/>
                        </a:rPr>
                        <a:t>A</a:t>
                      </a:r>
                      <a:endParaRPr lang="en-US" sz="1400" b="1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1CF"/>
                    </a:solidFill>
                  </a:tcPr>
                </a:tc>
              </a:tr>
              <a:tr h="40547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Kirti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bala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shah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 smtClean="0">
                          <a:solidFill>
                            <a:srgbClr val="002060"/>
                          </a:solidFill>
                          <a:latin typeface="+mn-lt"/>
                        </a:rPr>
                        <a:t>46</a:t>
                      </a:r>
                      <a:endParaRPr lang="en-US" sz="1600" b="1" i="0" u="none" strike="noStrik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B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45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48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F8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139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C00000"/>
                          </a:solidFill>
                          <a:latin typeface="+mn-lt"/>
                        </a:rPr>
                        <a:t>93%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b="1" dirty="0" smtClean="0">
                          <a:solidFill>
                            <a:srgbClr val="C00000"/>
                          </a:solidFill>
                          <a:latin typeface="+mn-lt"/>
                        </a:rPr>
                        <a:t>A+</a:t>
                      </a:r>
                      <a:endParaRPr lang="en-US" sz="1400" b="1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1CF"/>
                    </a:solidFill>
                  </a:tcPr>
                </a:tc>
              </a:tr>
              <a:tr h="3960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Laksha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biyani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600" b="1" i="0" u="none" strike="noStrike" dirty="0" smtClean="0">
                          <a:solidFill>
                            <a:srgbClr val="002060"/>
                          </a:solidFill>
                          <a:latin typeface="+mn-lt"/>
                        </a:rPr>
                        <a:t>33</a:t>
                      </a:r>
                      <a:endParaRPr lang="en-US" sz="1600" b="1" i="0" u="none" strike="noStrik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BB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600" b="1" i="0" u="none" strike="noStrike" dirty="0" err="1" smtClean="0">
                          <a:solidFill>
                            <a:srgbClr val="002060"/>
                          </a:solidFill>
                          <a:latin typeface="+mn-lt"/>
                        </a:rPr>
                        <a:t>Ab</a:t>
                      </a:r>
                      <a:endParaRPr lang="en-US" sz="1600" b="1" i="0" u="none" strike="noStrik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1" i="0" u="none" strike="noStrike" dirty="0" err="1" smtClean="0">
                          <a:solidFill>
                            <a:srgbClr val="002060"/>
                          </a:solidFill>
                          <a:latin typeface="+mn-lt"/>
                        </a:rPr>
                        <a:t>Ab</a:t>
                      </a:r>
                      <a:endParaRPr lang="en-US" sz="1600" b="1" i="0" u="none" strike="noStrike" dirty="0" smtClean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F8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33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C00000"/>
                          </a:solidFill>
                          <a:latin typeface="+mn-lt"/>
                        </a:rPr>
                        <a:t>22%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b="1" dirty="0" smtClean="0">
                          <a:solidFill>
                            <a:srgbClr val="C00000"/>
                          </a:solidFill>
                          <a:latin typeface="+mn-lt"/>
                        </a:rPr>
                        <a:t>WH</a:t>
                      </a:r>
                      <a:endParaRPr lang="en-US" sz="1400" b="1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1CF"/>
                    </a:solidFill>
                  </a:tcPr>
                </a:tc>
              </a:tr>
              <a:tr h="396033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Leena harsola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>
                          <a:solidFill>
                            <a:srgbClr val="002060"/>
                          </a:solidFill>
                          <a:latin typeface="+mn-lt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B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45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46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F8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141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C00000"/>
                          </a:solidFill>
                          <a:latin typeface="+mn-lt"/>
                        </a:rPr>
                        <a:t>94%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b="1" dirty="0" smtClean="0">
                          <a:solidFill>
                            <a:srgbClr val="C00000"/>
                          </a:solidFill>
                          <a:latin typeface="+mn-lt"/>
                        </a:rPr>
                        <a:t>A+</a:t>
                      </a:r>
                      <a:endParaRPr lang="en-US" sz="1400" b="1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1CF"/>
                    </a:solidFill>
                  </a:tcPr>
                </a:tc>
              </a:tr>
              <a:tr h="4166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Leena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1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Kapadia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600" b="1" i="0" u="none" strike="noStrike" dirty="0" smtClean="0">
                          <a:solidFill>
                            <a:srgbClr val="002060"/>
                          </a:solidFill>
                          <a:latin typeface="+mn-lt"/>
                        </a:rPr>
                        <a:t>35</a:t>
                      </a:r>
                      <a:endParaRPr lang="en-US" sz="1600" b="1" i="0" u="none" strike="noStrik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B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30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1" i="0" u="none" strike="noStrike" dirty="0" err="1" smtClean="0">
                          <a:solidFill>
                            <a:srgbClr val="002060"/>
                          </a:solidFill>
                          <a:latin typeface="+mn-lt"/>
                        </a:rPr>
                        <a:t>Ab</a:t>
                      </a:r>
                      <a:endParaRPr lang="en-US" sz="1600" b="1" i="0" u="none" strike="noStrike" dirty="0" smtClean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F8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65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C00000"/>
                          </a:solidFill>
                          <a:latin typeface="+mn-lt"/>
                        </a:rPr>
                        <a:t>43%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b="1" smtClean="0">
                          <a:solidFill>
                            <a:srgbClr val="C00000"/>
                          </a:solidFill>
                          <a:latin typeface="+mn-lt"/>
                        </a:rPr>
                        <a:t>WH</a:t>
                      </a:r>
                      <a:endParaRPr lang="en-US" sz="1400" b="1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1CF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Mamta Mahajan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>
                          <a:solidFill>
                            <a:srgbClr val="002060"/>
                          </a:solidFill>
                          <a:latin typeface="+mn-lt"/>
                        </a:rPr>
                        <a:t>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BB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600" b="1" i="0" u="none" strike="noStrike" dirty="0" err="1" smtClean="0">
                          <a:solidFill>
                            <a:srgbClr val="002060"/>
                          </a:solidFill>
                          <a:latin typeface="+mn-lt"/>
                        </a:rPr>
                        <a:t>Ab</a:t>
                      </a:r>
                      <a:endParaRPr lang="en-US" sz="1600" b="1" i="0" u="none" strike="noStrik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1" i="0" u="none" strike="noStrike" dirty="0" err="1" smtClean="0">
                          <a:solidFill>
                            <a:srgbClr val="002060"/>
                          </a:solidFill>
                          <a:latin typeface="+mn-lt"/>
                        </a:rPr>
                        <a:t>Ab</a:t>
                      </a:r>
                      <a:endParaRPr lang="en-US" sz="1600" b="1" i="0" u="none" strike="noStrike" dirty="0" smtClean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F8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47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C00000"/>
                          </a:solidFill>
                          <a:latin typeface="+mn-lt"/>
                        </a:rPr>
                        <a:t>31%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b="1" dirty="0" smtClean="0">
                          <a:solidFill>
                            <a:srgbClr val="C00000"/>
                          </a:solidFill>
                          <a:latin typeface="+mn-lt"/>
                        </a:rPr>
                        <a:t>WH</a:t>
                      </a:r>
                      <a:endParaRPr lang="en-US" sz="1400" b="1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1CF"/>
                    </a:solidFill>
                  </a:tcPr>
                </a:tc>
              </a:tr>
              <a:tr h="4865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Mamta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shah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600" b="1" i="0" u="none" strike="noStrike" dirty="0" err="1" smtClean="0">
                          <a:solidFill>
                            <a:srgbClr val="002060"/>
                          </a:solidFill>
                          <a:latin typeface="+mn-lt"/>
                        </a:rPr>
                        <a:t>Ab</a:t>
                      </a:r>
                      <a:endParaRPr lang="en-US" sz="1600" b="1" i="0" u="none" strike="noStrik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B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44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37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F8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81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C00000"/>
                          </a:solidFill>
                          <a:latin typeface="+mn-lt"/>
                        </a:rPr>
                        <a:t>54%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b="1" dirty="0" smtClean="0">
                          <a:solidFill>
                            <a:srgbClr val="C00000"/>
                          </a:solidFill>
                          <a:latin typeface="+mn-lt"/>
                        </a:rPr>
                        <a:t>C</a:t>
                      </a:r>
                      <a:endParaRPr lang="en-US" sz="1400" b="1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1CF"/>
                    </a:solidFill>
                  </a:tcPr>
                </a:tc>
              </a:tr>
              <a:tr h="48657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Manish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Haridasji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Nagar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>
                          <a:solidFill>
                            <a:srgbClr val="002060"/>
                          </a:solidFill>
                          <a:latin typeface="+mn-lt"/>
                        </a:rPr>
                        <a:t>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B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42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33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F8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118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C00000"/>
                          </a:solidFill>
                          <a:latin typeface="+mn-lt"/>
                        </a:rPr>
                        <a:t>79%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b="1" dirty="0" smtClean="0">
                          <a:solidFill>
                            <a:srgbClr val="C00000"/>
                          </a:solidFill>
                          <a:latin typeface="+mn-lt"/>
                        </a:rPr>
                        <a:t>B+</a:t>
                      </a:r>
                      <a:endParaRPr lang="en-US" sz="1400" b="1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1CF"/>
                    </a:solidFill>
                  </a:tcPr>
                </a:tc>
              </a:tr>
              <a:tr h="4670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Mihika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Maheshwari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600" b="1" i="0" u="none" strike="noStrike" dirty="0" smtClean="0">
                          <a:solidFill>
                            <a:srgbClr val="002060"/>
                          </a:solidFill>
                          <a:latin typeface="+mn-lt"/>
                        </a:rPr>
                        <a:t>47</a:t>
                      </a:r>
                      <a:endParaRPr lang="en-US" sz="1600" b="1" i="0" u="none" strike="noStrik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B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32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30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F8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109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C00000"/>
                          </a:solidFill>
                          <a:latin typeface="+mn-lt"/>
                        </a:rPr>
                        <a:t>77%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b="1" dirty="0" smtClean="0">
                          <a:solidFill>
                            <a:srgbClr val="C00000"/>
                          </a:solidFill>
                          <a:latin typeface="+mn-lt"/>
                        </a:rPr>
                        <a:t>B+</a:t>
                      </a:r>
                      <a:endParaRPr lang="en-US" sz="1400" b="1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1CF"/>
                    </a:solidFill>
                  </a:tcPr>
                </a:tc>
              </a:tr>
              <a:tr h="48657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Mona </a:t>
                      </a:r>
                      <a:r>
                        <a:rPr lang="en-US" sz="1400" b="1" i="0" u="none" strike="noStrike" dirty="0" err="1">
                          <a:solidFill>
                            <a:schemeClr val="tx1"/>
                          </a:solidFill>
                          <a:latin typeface="+mn-lt"/>
                        </a:rPr>
                        <a:t>harsola</a:t>
                      </a:r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 smtClean="0">
                          <a:solidFill>
                            <a:srgbClr val="002060"/>
                          </a:solidFill>
                          <a:latin typeface="+mn-lt"/>
                        </a:rPr>
                        <a:t>32</a:t>
                      </a:r>
                      <a:endParaRPr lang="en-US" sz="1600" b="1" i="0" u="none" strike="noStrik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BB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600" b="1" i="0" u="none" strike="noStrike" dirty="0" err="1" smtClean="0">
                          <a:solidFill>
                            <a:srgbClr val="002060"/>
                          </a:solidFill>
                          <a:latin typeface="+mn-lt"/>
                        </a:rPr>
                        <a:t>Ab</a:t>
                      </a:r>
                      <a:endParaRPr lang="en-US" sz="1600" b="1" i="0" u="none" strike="noStrik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29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F8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61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C00000"/>
                          </a:solidFill>
                          <a:latin typeface="+mn-lt"/>
                        </a:rPr>
                        <a:t>41%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b="1" dirty="0" smtClean="0">
                          <a:solidFill>
                            <a:srgbClr val="C00000"/>
                          </a:solidFill>
                          <a:latin typeface="+mn-lt"/>
                        </a:rPr>
                        <a:t>PASS</a:t>
                      </a:r>
                      <a:endParaRPr lang="en-US" sz="1400" b="1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1C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www.divyapushti.org/wp-content/uploads/2021/12/bann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4664" y="0"/>
            <a:ext cx="6120680" cy="1478747"/>
          </a:xfrm>
          <a:prstGeom prst="rect">
            <a:avLst/>
          </a:prstGeom>
          <a:noFill/>
        </p:spPr>
      </p:pic>
      <p:pic>
        <p:nvPicPr>
          <p:cNvPr id="11266" name="Picture 2" descr="https://www.divyapushti.org/wp-content/uploads/2021/12/cropped-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61248" y="0"/>
            <a:ext cx="648072" cy="648073"/>
          </a:xfrm>
          <a:prstGeom prst="rect">
            <a:avLst/>
          </a:prstGeom>
          <a:noFill/>
        </p:spPr>
      </p:pic>
      <p:pic>
        <p:nvPicPr>
          <p:cNvPr id="6" name="Picture 5" descr="download (4)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6632" y="0"/>
            <a:ext cx="692696" cy="69578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996952" y="395536"/>
            <a:ext cx="121123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hi-IN" sz="1200" b="1" u="sng" dirty="0" smtClean="0">
                <a:solidFill>
                  <a:srgbClr val="2F5496"/>
                </a:solidFill>
                <a:ea typeface="Calibri"/>
                <a:cs typeface="Calibri"/>
                <a:sym typeface="Calibri"/>
              </a:rPr>
              <a:t>पुष्टि</a:t>
            </a:r>
            <a:r>
              <a:rPr lang="hi-IN" sz="1400" b="1" u="sng" dirty="0" smtClean="0">
                <a:solidFill>
                  <a:srgbClr val="2F5496"/>
                </a:solidFill>
                <a:ea typeface="Calibri"/>
                <a:cs typeface="Calibri"/>
                <a:sym typeface="Calibri"/>
              </a:rPr>
              <a:t> </a:t>
            </a:r>
            <a:r>
              <a:rPr lang="hi-IN" sz="1200" b="1" u="sng" dirty="0" smtClean="0">
                <a:solidFill>
                  <a:srgbClr val="2F5496"/>
                </a:solidFill>
                <a:ea typeface="Calibri"/>
                <a:cs typeface="Calibri"/>
                <a:sym typeface="Calibri"/>
              </a:rPr>
              <a:t>प्रवेशिका </a:t>
            </a:r>
            <a:r>
              <a:rPr lang="hi-IN" sz="1200" b="1" u="sng" dirty="0" smtClean="0">
                <a:solidFill>
                  <a:schemeClr val="accent5">
                    <a:lumMod val="50000"/>
                  </a:schemeClr>
                </a:solidFill>
              </a:rPr>
              <a:t>सीनियर</a:t>
            </a:r>
            <a:endParaRPr lang="hi-IN" sz="1400" b="1" u="sng" dirty="0">
              <a:solidFill>
                <a:srgbClr val="2F5496"/>
              </a:solidFill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60649" y="1475656"/>
          <a:ext cx="6408710" cy="7560840"/>
        </p:xfrm>
        <a:graphic>
          <a:graphicData uri="http://schemas.openxmlformats.org/drawingml/2006/table">
            <a:tbl>
              <a:tblPr/>
              <a:tblGrid>
                <a:gridCol w="1560529"/>
                <a:gridCol w="866069"/>
                <a:gridCol w="995528"/>
                <a:gridCol w="746646"/>
                <a:gridCol w="746646"/>
                <a:gridCol w="746646"/>
                <a:gridCol w="746646"/>
              </a:tblGrid>
              <a:tr h="4307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C00000"/>
                          </a:solidFill>
                          <a:latin typeface="+mn-lt"/>
                        </a:rPr>
                        <a:t>Student name</a:t>
                      </a:r>
                      <a:endParaRPr lang="en-US" sz="1400" b="1" i="0" u="none" strike="noStrike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kern="1200" dirty="0" err="1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400" b="1" kern="1200" baseline="30000" dirty="0" err="1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st</a:t>
                      </a:r>
                      <a:r>
                        <a:rPr lang="en-US" sz="14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 Term</a:t>
                      </a:r>
                    </a:p>
                    <a:p>
                      <a:pPr algn="ctr" fontAlgn="ctr"/>
                      <a:r>
                        <a:rPr lang="en-IN" sz="1400" b="1" i="0" u="none" strike="noStrike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(50)</a:t>
                      </a:r>
                      <a:endParaRPr lang="en-US" sz="1400" b="1" i="0" u="none" strike="noStrike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B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 smtClean="0">
                        <a:solidFill>
                          <a:srgbClr val="C00000"/>
                        </a:solidFill>
                        <a:latin typeface="+mn-lt"/>
                      </a:endParaRPr>
                    </a:p>
                    <a:p>
                      <a:pPr algn="ctr" fontAlgn="ctr"/>
                      <a:r>
                        <a:rPr lang="en-US" sz="1400" b="1" kern="1200" dirty="0" err="1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II</a:t>
                      </a:r>
                      <a:r>
                        <a:rPr lang="en-US" sz="1400" b="1" kern="1200" baseline="30000" dirty="0" err="1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nd</a:t>
                      </a:r>
                      <a:r>
                        <a:rPr lang="en-US" sz="14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 Term</a:t>
                      </a:r>
                    </a:p>
                    <a:p>
                      <a:pPr algn="ctr" fontAlgn="ctr"/>
                      <a:r>
                        <a:rPr lang="en-IN" sz="1400" b="1" i="0" u="none" strike="noStrike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(50)</a:t>
                      </a:r>
                      <a:endParaRPr lang="en-US" sz="1400" b="1" i="0" u="none" strike="noStrike" dirty="0" smtClean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C00000"/>
                          </a:solidFill>
                          <a:latin typeface="+mn-lt"/>
                        </a:rPr>
                        <a:t>Final </a:t>
                      </a:r>
                    </a:p>
                    <a:p>
                      <a:pPr algn="ctr" fontAlgn="ctr"/>
                      <a:r>
                        <a:rPr lang="en-IN" sz="1400" b="1" i="0" u="none" strike="noStrike" dirty="0" smtClean="0">
                          <a:solidFill>
                            <a:srgbClr val="C00000"/>
                          </a:solidFill>
                          <a:latin typeface="+mn-lt"/>
                        </a:rPr>
                        <a:t>Term (50)</a:t>
                      </a:r>
                      <a:endParaRPr lang="en-US" sz="1400" b="1" i="0" u="none" strike="noStrike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F8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1" i="0" u="none" strike="noStrike" dirty="0" smtClean="0">
                          <a:solidFill>
                            <a:srgbClr val="002060"/>
                          </a:solidFill>
                          <a:latin typeface="+mn-lt"/>
                        </a:rPr>
                        <a:t>Total </a:t>
                      </a:r>
                    </a:p>
                    <a:p>
                      <a:pPr algn="ctr" fontAlgn="ctr"/>
                      <a:r>
                        <a:rPr lang="en-IN" sz="1400" b="1" i="0" u="none" strike="noStrike" dirty="0" smtClean="0">
                          <a:solidFill>
                            <a:srgbClr val="002060"/>
                          </a:solidFill>
                          <a:latin typeface="+mn-lt"/>
                        </a:rPr>
                        <a:t>(150)</a:t>
                      </a:r>
                      <a:endParaRPr lang="en-US" sz="1400" b="1" i="0" u="none" strike="noStrik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1" i="0" u="none" strike="noStrike" dirty="0" smtClean="0">
                          <a:solidFill>
                            <a:srgbClr val="C00000"/>
                          </a:solidFill>
                          <a:latin typeface="+mn-lt"/>
                        </a:rPr>
                        <a:t>% </a:t>
                      </a:r>
                      <a:endParaRPr lang="en-US" sz="1400" b="1" i="0" u="none" strike="noStrike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1" i="0" u="none" strike="noStrike" dirty="0" smtClean="0">
                          <a:solidFill>
                            <a:srgbClr val="C00000"/>
                          </a:solidFill>
                          <a:latin typeface="+mn-lt"/>
                        </a:rPr>
                        <a:t>Grade</a:t>
                      </a:r>
                      <a:endParaRPr lang="en-US" sz="1400" b="1" i="0" u="none" strike="noStrike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1CF"/>
                    </a:solidFill>
                  </a:tcPr>
                </a:tc>
              </a:tr>
              <a:tr h="430704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3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Nikita </a:t>
                      </a:r>
                      <a:r>
                        <a:rPr lang="en-US" sz="1300" b="1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harshola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>
                          <a:solidFill>
                            <a:srgbClr val="002060"/>
                          </a:solidFill>
                          <a:latin typeface="+mn-lt"/>
                        </a:rPr>
                        <a:t>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B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28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31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F8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101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C00000"/>
                          </a:solidFill>
                          <a:latin typeface="+mn-lt"/>
                        </a:rPr>
                        <a:t>67%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C00000"/>
                          </a:solidFill>
                        </a:rPr>
                        <a:t>B</a:t>
                      </a:r>
                      <a:endParaRPr lang="en-US" sz="1600" b="1" dirty="0">
                        <a:solidFill>
                          <a:srgbClr val="C00000"/>
                        </a:solidFill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1CF"/>
                    </a:solidFill>
                  </a:tcPr>
                </a:tc>
              </a:tr>
              <a:tr h="473829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300" b="1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Nirav</a:t>
                      </a:r>
                      <a:r>
                        <a:rPr lang="en-US" sz="13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Sheth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>
                          <a:solidFill>
                            <a:srgbClr val="002060"/>
                          </a:solidFill>
                          <a:latin typeface="+mn-lt"/>
                        </a:rPr>
                        <a:t>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B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45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40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F8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130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C00000"/>
                          </a:solidFill>
                          <a:latin typeface="+mn-lt"/>
                        </a:rPr>
                        <a:t>87%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C00000"/>
                          </a:solidFill>
                        </a:rPr>
                        <a:t>A</a:t>
                      </a:r>
                      <a:endParaRPr lang="en-US" sz="1600" b="1" dirty="0">
                        <a:solidFill>
                          <a:srgbClr val="C00000"/>
                        </a:solidFill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1CF"/>
                    </a:solidFill>
                  </a:tcPr>
                </a:tc>
              </a:tr>
              <a:tr h="473829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Nupur</a:t>
                      </a: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Darshan</a:t>
                      </a: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Shah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 smtClean="0">
                          <a:solidFill>
                            <a:srgbClr val="002060"/>
                          </a:solidFill>
                          <a:latin typeface="+mn-lt"/>
                        </a:rPr>
                        <a:t>33</a:t>
                      </a:r>
                      <a:endParaRPr lang="en-US" sz="1600" b="1" i="0" u="none" strike="noStrik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B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37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28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F8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98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C00000"/>
                          </a:solidFill>
                          <a:latin typeface="+mn-lt"/>
                        </a:rPr>
                        <a:t>65%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C00000"/>
                          </a:solidFill>
                        </a:rPr>
                        <a:t>B</a:t>
                      </a:r>
                      <a:endParaRPr lang="en-US" sz="1600" b="1" dirty="0">
                        <a:solidFill>
                          <a:srgbClr val="C00000"/>
                        </a:solidFill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1CF"/>
                    </a:solidFill>
                  </a:tcPr>
                </a:tc>
              </a:tr>
              <a:tr h="4738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Parul</a:t>
                      </a: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mohta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33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BB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600" b="1" i="0" u="none" strike="noStrike" dirty="0" err="1" smtClean="0">
                          <a:solidFill>
                            <a:srgbClr val="002060"/>
                          </a:solidFill>
                          <a:latin typeface="+mn-lt"/>
                        </a:rPr>
                        <a:t>Ab</a:t>
                      </a:r>
                      <a:endParaRPr lang="en-US" sz="1600" b="1" i="0" u="none" strike="noStrik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1" i="0" u="none" strike="noStrike" dirty="0" smtClean="0">
                          <a:solidFill>
                            <a:srgbClr val="002060"/>
                          </a:solidFill>
                          <a:latin typeface="+mn-lt"/>
                        </a:rPr>
                        <a:t>32</a:t>
                      </a:r>
                      <a:endParaRPr lang="en-US" sz="1600" b="1" i="0" u="none" strike="noStrike" dirty="0" smtClean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F8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65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C00000"/>
                          </a:solidFill>
                          <a:latin typeface="+mn-lt"/>
                        </a:rPr>
                        <a:t>43%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C00000"/>
                          </a:solidFill>
                        </a:rPr>
                        <a:t>PASS</a:t>
                      </a:r>
                      <a:endParaRPr lang="en-US" sz="1600" b="1" dirty="0">
                        <a:solidFill>
                          <a:srgbClr val="C00000"/>
                        </a:solidFill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1CF"/>
                    </a:solidFill>
                  </a:tcPr>
                </a:tc>
              </a:tr>
              <a:tr h="473829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Piyush</a:t>
                      </a: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Kumawat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>
                          <a:solidFill>
                            <a:srgbClr val="002060"/>
                          </a:solidFill>
                          <a:latin typeface="+mn-lt"/>
                        </a:rPr>
                        <a:t>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B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44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44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F8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137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C00000"/>
                          </a:solidFill>
                          <a:latin typeface="+mn-lt"/>
                        </a:rPr>
                        <a:t>91%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C00000"/>
                          </a:solidFill>
                        </a:rPr>
                        <a:t>A+</a:t>
                      </a:r>
                      <a:endParaRPr lang="en-US" sz="1600" b="1" dirty="0">
                        <a:solidFill>
                          <a:srgbClr val="C00000"/>
                        </a:solidFill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1CF"/>
                    </a:solidFill>
                  </a:tcPr>
                </a:tc>
              </a:tr>
              <a:tr h="473829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Prafulla</a:t>
                      </a: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soni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 smtClean="0">
                          <a:solidFill>
                            <a:srgbClr val="002060"/>
                          </a:solidFill>
                          <a:latin typeface="+mn-lt"/>
                        </a:rPr>
                        <a:t>44</a:t>
                      </a:r>
                      <a:endParaRPr lang="en-US" sz="1600" b="1" i="0" u="none" strike="noStrik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B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40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42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F8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126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C00000"/>
                          </a:solidFill>
                          <a:latin typeface="+mn-lt"/>
                        </a:rPr>
                        <a:t>84%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C00000"/>
                          </a:solidFill>
                        </a:rPr>
                        <a:t>A</a:t>
                      </a:r>
                      <a:endParaRPr lang="en-US" sz="1600" b="1" dirty="0">
                        <a:solidFill>
                          <a:srgbClr val="C00000"/>
                        </a:solidFill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1CF"/>
                    </a:solidFill>
                  </a:tcPr>
                </a:tc>
              </a:tr>
              <a:tr h="4738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Prahalad</a:t>
                      </a: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neema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600" b="1" i="0" u="none" strike="noStrike" dirty="0" smtClean="0">
                          <a:solidFill>
                            <a:srgbClr val="002060"/>
                          </a:solidFill>
                          <a:latin typeface="+mn-lt"/>
                        </a:rPr>
                        <a:t>32</a:t>
                      </a:r>
                      <a:endParaRPr lang="en-US" sz="1600" b="1" i="0" u="none" strike="noStrik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B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29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26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F8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87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C00000"/>
                          </a:solidFill>
                          <a:latin typeface="+mn-lt"/>
                        </a:rPr>
                        <a:t>58%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C00000"/>
                          </a:solidFill>
                        </a:rPr>
                        <a:t>C</a:t>
                      </a:r>
                      <a:endParaRPr lang="en-US" sz="1600" b="1" dirty="0">
                        <a:solidFill>
                          <a:srgbClr val="C00000"/>
                        </a:solidFill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1CF"/>
                    </a:solidFill>
                  </a:tcPr>
                </a:tc>
              </a:tr>
              <a:tr h="4738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Prakash</a:t>
                      </a: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kanaiyalal</a:t>
                      </a: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shah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600" b="1" i="0" u="none" strike="noStrike" dirty="0" smtClean="0">
                          <a:solidFill>
                            <a:srgbClr val="002060"/>
                          </a:solidFill>
                          <a:latin typeface="+mn-lt"/>
                        </a:rPr>
                        <a:t>37</a:t>
                      </a:r>
                      <a:endParaRPr lang="en-US" sz="1600" b="1" i="0" u="none" strike="noStrik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B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43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42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F8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122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C00000"/>
                          </a:solidFill>
                          <a:latin typeface="+mn-lt"/>
                        </a:rPr>
                        <a:t>81%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C00000"/>
                          </a:solidFill>
                        </a:rPr>
                        <a:t>A</a:t>
                      </a:r>
                      <a:endParaRPr lang="en-US" sz="1600" b="1" dirty="0">
                        <a:solidFill>
                          <a:srgbClr val="C00000"/>
                        </a:solidFill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1CF"/>
                    </a:solidFill>
                  </a:tcPr>
                </a:tc>
              </a:tr>
              <a:tr h="4738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Priyal</a:t>
                      </a: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harsola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600" b="1" i="0" u="none" strike="noStrike" dirty="0" err="1" smtClean="0">
                          <a:solidFill>
                            <a:srgbClr val="002060"/>
                          </a:solidFill>
                          <a:latin typeface="+mn-lt"/>
                        </a:rPr>
                        <a:t>Ab</a:t>
                      </a:r>
                      <a:endParaRPr lang="en-US" sz="1600" b="1" i="0" u="none" strike="noStrik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B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26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1" i="0" u="none" strike="noStrike" dirty="0" err="1" smtClean="0">
                          <a:solidFill>
                            <a:srgbClr val="002060"/>
                          </a:solidFill>
                          <a:latin typeface="+mn-lt"/>
                        </a:rPr>
                        <a:t>Ab</a:t>
                      </a:r>
                      <a:endParaRPr lang="en-US" sz="1600" b="1" i="0" u="none" strike="noStrike" dirty="0" smtClean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F8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26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C00000"/>
                          </a:solidFill>
                          <a:latin typeface="+mn-lt"/>
                        </a:rPr>
                        <a:t>17%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C00000"/>
                          </a:solidFill>
                        </a:rPr>
                        <a:t>WH</a:t>
                      </a:r>
                      <a:endParaRPr lang="en-US" sz="1600" b="1" dirty="0">
                        <a:solidFill>
                          <a:srgbClr val="C00000"/>
                        </a:solidFill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1CF"/>
                    </a:solidFill>
                  </a:tcPr>
                </a:tc>
              </a:tr>
              <a:tr h="473829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Priyanka</a:t>
                      </a: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Porwal</a:t>
                      </a: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>
                          <a:solidFill>
                            <a:srgbClr val="002060"/>
                          </a:solidFill>
                          <a:latin typeface="+mn-lt"/>
                        </a:rPr>
                        <a:t>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B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45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47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F8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133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C00000"/>
                          </a:solidFill>
                          <a:latin typeface="+mn-lt"/>
                        </a:rPr>
                        <a:t>89%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C00000"/>
                          </a:solidFill>
                        </a:rPr>
                        <a:t>A</a:t>
                      </a:r>
                      <a:endParaRPr lang="en-US" sz="1600" b="1" dirty="0">
                        <a:solidFill>
                          <a:srgbClr val="C00000"/>
                        </a:solidFill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1CF"/>
                    </a:solidFill>
                  </a:tcPr>
                </a:tc>
              </a:tr>
              <a:tr h="473269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Pushti</a:t>
                      </a: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mahajan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>
                          <a:solidFill>
                            <a:srgbClr val="002060"/>
                          </a:solidFill>
                          <a:latin typeface="+mn-lt"/>
                        </a:rPr>
                        <a:t>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B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35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32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F8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98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C00000"/>
                          </a:solidFill>
                          <a:latin typeface="+mn-lt"/>
                        </a:rPr>
                        <a:t>65%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C00000"/>
                          </a:solidFill>
                        </a:rPr>
                        <a:t>B</a:t>
                      </a:r>
                      <a:endParaRPr lang="en-US" sz="1600" b="1" dirty="0">
                        <a:solidFill>
                          <a:srgbClr val="C00000"/>
                        </a:solidFill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1CF"/>
                    </a:solidFill>
                  </a:tcPr>
                </a:tc>
              </a:tr>
              <a:tr h="4738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Rita parikh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600" b="1" i="0" u="none" strike="noStrike" dirty="0" err="1" smtClean="0">
                          <a:solidFill>
                            <a:srgbClr val="002060"/>
                          </a:solidFill>
                          <a:latin typeface="+mn-lt"/>
                        </a:rPr>
                        <a:t>Ab</a:t>
                      </a:r>
                      <a:endParaRPr lang="en-US" sz="1600" b="1" i="0" u="none" strike="noStrik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B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1" i="0" u="none" strike="noStrike" dirty="0" err="1" smtClean="0">
                          <a:solidFill>
                            <a:srgbClr val="002060"/>
                          </a:solidFill>
                          <a:latin typeface="+mn-lt"/>
                        </a:rPr>
                        <a:t>Ab</a:t>
                      </a:r>
                      <a:endParaRPr lang="en-US" sz="1600" b="1" i="0" u="none" strike="noStrike" dirty="0" smtClean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32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F8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32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C00000"/>
                          </a:solidFill>
                          <a:latin typeface="+mn-lt"/>
                        </a:rPr>
                        <a:t>21%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C00000"/>
                          </a:solidFill>
                        </a:rPr>
                        <a:t>WH</a:t>
                      </a:r>
                      <a:endParaRPr lang="en-US" sz="1600" b="1" dirty="0">
                        <a:solidFill>
                          <a:srgbClr val="C00000"/>
                        </a:solidFill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1CF"/>
                    </a:solidFill>
                  </a:tcPr>
                </a:tc>
              </a:tr>
              <a:tr h="3948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Rita </a:t>
                      </a: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somani</a:t>
                      </a: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600" b="1" i="0" u="none" strike="noStrike" dirty="0" err="1" smtClean="0">
                          <a:solidFill>
                            <a:srgbClr val="002060"/>
                          </a:solidFill>
                          <a:latin typeface="+mn-lt"/>
                        </a:rPr>
                        <a:t>Ab</a:t>
                      </a:r>
                      <a:endParaRPr lang="en-US" sz="1600" b="1" i="0" u="none" strike="noStrik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B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35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35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F8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70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C00000"/>
                          </a:solidFill>
                          <a:latin typeface="+mn-lt"/>
                        </a:rPr>
                        <a:t>47%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C00000"/>
                          </a:solidFill>
                        </a:rPr>
                        <a:t>PASS</a:t>
                      </a:r>
                      <a:endParaRPr lang="en-US" sz="1600" b="1" dirty="0">
                        <a:solidFill>
                          <a:srgbClr val="C00000"/>
                        </a:solidFill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1CF"/>
                    </a:solidFill>
                  </a:tcPr>
                </a:tc>
              </a:tr>
              <a:tr h="473829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Riya Bhardwaj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>
                          <a:solidFill>
                            <a:srgbClr val="002060"/>
                          </a:solidFill>
                          <a:latin typeface="+mn-lt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B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47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42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F8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139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C00000"/>
                          </a:solidFill>
                          <a:latin typeface="+mn-lt"/>
                        </a:rPr>
                        <a:t>93%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C00000"/>
                          </a:solidFill>
                        </a:rPr>
                        <a:t>A+</a:t>
                      </a:r>
                      <a:endParaRPr lang="en-US" sz="1600" b="1" dirty="0">
                        <a:solidFill>
                          <a:srgbClr val="C00000"/>
                        </a:solidFill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1CF"/>
                    </a:solidFill>
                  </a:tcPr>
                </a:tc>
              </a:tr>
              <a:tr h="400286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Roshni</a:t>
                      </a: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harsola</a:t>
                      </a: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>
                          <a:solidFill>
                            <a:srgbClr val="002060"/>
                          </a:solidFill>
                          <a:latin typeface="+mn-lt"/>
                        </a:rPr>
                        <a:t>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B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45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41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F8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133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C00000"/>
                          </a:solidFill>
                          <a:latin typeface="+mn-lt"/>
                        </a:rPr>
                        <a:t>89%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C00000"/>
                          </a:solidFill>
                        </a:rPr>
                        <a:t>A</a:t>
                      </a:r>
                      <a:endParaRPr lang="en-US" sz="1600" b="1" dirty="0">
                        <a:solidFill>
                          <a:srgbClr val="C00000"/>
                        </a:solidFill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1C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www.divyapushti.org/wp-content/uploads/2021/12/bann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4664" y="0"/>
            <a:ext cx="6120680" cy="1478747"/>
          </a:xfrm>
          <a:prstGeom prst="rect">
            <a:avLst/>
          </a:prstGeom>
          <a:noFill/>
        </p:spPr>
      </p:pic>
      <p:pic>
        <p:nvPicPr>
          <p:cNvPr id="11266" name="Picture 2" descr="https://www.divyapushti.org/wp-content/uploads/2021/12/cropped-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61248" y="0"/>
            <a:ext cx="648072" cy="648073"/>
          </a:xfrm>
          <a:prstGeom prst="rect">
            <a:avLst/>
          </a:prstGeom>
          <a:noFill/>
        </p:spPr>
      </p:pic>
      <p:pic>
        <p:nvPicPr>
          <p:cNvPr id="6" name="Picture 5" descr="download (4)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6632" y="0"/>
            <a:ext cx="692696" cy="69578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996952" y="395536"/>
            <a:ext cx="121123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hi-IN" sz="1200" b="1" u="sng" dirty="0" smtClean="0">
                <a:solidFill>
                  <a:srgbClr val="2F5496"/>
                </a:solidFill>
                <a:ea typeface="Calibri"/>
                <a:cs typeface="Calibri"/>
                <a:sym typeface="Calibri"/>
              </a:rPr>
              <a:t>पुष्टि</a:t>
            </a:r>
            <a:r>
              <a:rPr lang="hi-IN" sz="1400" b="1" u="sng" dirty="0" smtClean="0">
                <a:solidFill>
                  <a:srgbClr val="2F5496"/>
                </a:solidFill>
                <a:ea typeface="Calibri"/>
                <a:cs typeface="Calibri"/>
                <a:sym typeface="Calibri"/>
              </a:rPr>
              <a:t> </a:t>
            </a:r>
            <a:r>
              <a:rPr lang="hi-IN" sz="1200" b="1" u="sng" dirty="0" smtClean="0">
                <a:solidFill>
                  <a:srgbClr val="2F5496"/>
                </a:solidFill>
                <a:ea typeface="Calibri"/>
                <a:cs typeface="Calibri"/>
                <a:sym typeface="Calibri"/>
              </a:rPr>
              <a:t>प्रवेशिका </a:t>
            </a:r>
            <a:r>
              <a:rPr lang="hi-IN" sz="1200" b="1" u="sng" dirty="0" smtClean="0">
                <a:solidFill>
                  <a:schemeClr val="accent5">
                    <a:lumMod val="50000"/>
                  </a:schemeClr>
                </a:solidFill>
              </a:rPr>
              <a:t>सीनियर</a:t>
            </a:r>
            <a:endParaRPr lang="hi-IN" sz="1400" b="1" u="sng" dirty="0">
              <a:solidFill>
                <a:srgbClr val="2F5496"/>
              </a:solidFill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32656" y="1475656"/>
          <a:ext cx="6192687" cy="7344817"/>
        </p:xfrm>
        <a:graphic>
          <a:graphicData uri="http://schemas.openxmlformats.org/drawingml/2006/table">
            <a:tbl>
              <a:tblPr/>
              <a:tblGrid>
                <a:gridCol w="1507927"/>
                <a:gridCol w="836877"/>
                <a:gridCol w="961971"/>
                <a:gridCol w="721478"/>
                <a:gridCol w="721478"/>
                <a:gridCol w="721478"/>
                <a:gridCol w="721478"/>
              </a:tblGrid>
              <a:tr h="68842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C00000"/>
                          </a:solidFill>
                          <a:latin typeface="+mn-lt"/>
                        </a:rPr>
                        <a:t>Student name</a:t>
                      </a:r>
                      <a:endParaRPr lang="en-US" sz="1400" b="1" i="0" u="none" strike="noStrike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kern="1200" dirty="0" err="1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400" b="1" kern="1200" baseline="30000" dirty="0" err="1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st</a:t>
                      </a:r>
                      <a:r>
                        <a:rPr lang="en-US" sz="14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 Term</a:t>
                      </a:r>
                    </a:p>
                    <a:p>
                      <a:pPr algn="ctr" fontAlgn="ctr"/>
                      <a:r>
                        <a:rPr lang="en-IN" sz="1400" b="1" i="0" u="none" strike="noStrike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(50)</a:t>
                      </a:r>
                      <a:endParaRPr lang="en-US" sz="1400" b="1" i="0" u="none" strike="noStrike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B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 smtClean="0">
                        <a:solidFill>
                          <a:srgbClr val="C00000"/>
                        </a:solidFill>
                        <a:latin typeface="+mn-lt"/>
                      </a:endParaRPr>
                    </a:p>
                    <a:p>
                      <a:pPr algn="ctr" fontAlgn="ctr"/>
                      <a:r>
                        <a:rPr lang="en-US" sz="1400" b="1" kern="1200" dirty="0" err="1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II</a:t>
                      </a:r>
                      <a:r>
                        <a:rPr lang="en-US" sz="1400" b="1" kern="1200" baseline="30000" dirty="0" err="1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nd</a:t>
                      </a:r>
                      <a:r>
                        <a:rPr lang="en-US" sz="14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 Term</a:t>
                      </a:r>
                    </a:p>
                    <a:p>
                      <a:pPr algn="ctr" fontAlgn="ctr"/>
                      <a:r>
                        <a:rPr lang="en-IN" sz="1400" b="1" i="0" u="none" strike="noStrike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(50)</a:t>
                      </a:r>
                      <a:endParaRPr lang="en-US" sz="1400" b="1" i="0" u="none" strike="noStrike" dirty="0" smtClean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C00000"/>
                          </a:solidFill>
                          <a:latin typeface="+mn-lt"/>
                        </a:rPr>
                        <a:t>Final </a:t>
                      </a:r>
                    </a:p>
                    <a:p>
                      <a:pPr algn="ctr" fontAlgn="ctr"/>
                      <a:r>
                        <a:rPr lang="en-IN" sz="1400" b="1" i="0" u="none" strike="noStrike" dirty="0" smtClean="0">
                          <a:solidFill>
                            <a:srgbClr val="C00000"/>
                          </a:solidFill>
                          <a:latin typeface="+mn-lt"/>
                        </a:rPr>
                        <a:t>Term (50)</a:t>
                      </a:r>
                      <a:endParaRPr lang="en-US" sz="1400" b="1" i="0" u="none" strike="noStrike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F8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1" i="0" u="none" strike="noStrike" dirty="0" smtClean="0">
                          <a:solidFill>
                            <a:srgbClr val="002060"/>
                          </a:solidFill>
                          <a:latin typeface="+mn-lt"/>
                        </a:rPr>
                        <a:t>Total </a:t>
                      </a:r>
                    </a:p>
                    <a:p>
                      <a:pPr algn="ctr" fontAlgn="ctr"/>
                      <a:r>
                        <a:rPr lang="en-IN" sz="1400" b="1" i="0" u="none" strike="noStrike" dirty="0" smtClean="0">
                          <a:solidFill>
                            <a:srgbClr val="002060"/>
                          </a:solidFill>
                          <a:latin typeface="+mn-lt"/>
                        </a:rPr>
                        <a:t>(150)</a:t>
                      </a:r>
                      <a:endParaRPr lang="en-US" sz="1400" b="1" i="0" u="none" strike="noStrik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1" i="0" u="none" strike="noStrike" dirty="0" smtClean="0">
                          <a:solidFill>
                            <a:srgbClr val="C00000"/>
                          </a:solidFill>
                          <a:latin typeface="+mn-lt"/>
                        </a:rPr>
                        <a:t>% </a:t>
                      </a:r>
                      <a:endParaRPr lang="en-US" sz="1400" b="1" i="0" u="none" strike="noStrike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1" i="0" u="none" strike="noStrike" dirty="0" smtClean="0">
                          <a:solidFill>
                            <a:srgbClr val="C00000"/>
                          </a:solidFill>
                          <a:latin typeface="+mn-lt"/>
                        </a:rPr>
                        <a:t>Grade</a:t>
                      </a:r>
                      <a:endParaRPr lang="en-US" sz="1400" b="1" i="0" u="none" strike="noStrike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1CF"/>
                    </a:solidFill>
                  </a:tcPr>
                </a:tc>
              </a:tr>
              <a:tr h="432834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Saroj</a:t>
                      </a: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ben</a:t>
                      </a: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Shah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>
                          <a:solidFill>
                            <a:srgbClr val="002060"/>
                          </a:solidFill>
                          <a:latin typeface="+mn-lt"/>
                        </a:rPr>
                        <a:t>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B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39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29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F8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102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C00000"/>
                          </a:solidFill>
                          <a:latin typeface="+mn-lt"/>
                        </a:rPr>
                        <a:t>68%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C00000"/>
                          </a:solidFill>
                        </a:rPr>
                        <a:t>B</a:t>
                      </a:r>
                      <a:endParaRPr lang="en-US" sz="1600" b="1" dirty="0">
                        <a:solidFill>
                          <a:srgbClr val="C00000"/>
                        </a:solidFill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1CF"/>
                    </a:solidFill>
                  </a:tcPr>
                </a:tc>
              </a:tr>
              <a:tr h="4328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Sheetal</a:t>
                      </a: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Ashish</a:t>
                      </a: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shah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600" b="1" i="0" u="none" strike="noStrike" dirty="0" smtClean="0">
                          <a:solidFill>
                            <a:srgbClr val="002060"/>
                          </a:solidFill>
                          <a:latin typeface="+mn-lt"/>
                        </a:rPr>
                        <a:t>8</a:t>
                      </a:r>
                      <a:endParaRPr lang="en-US" sz="1600" b="1" i="0" u="none" strike="noStrik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BB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600" b="1" i="0" u="none" strike="noStrike" dirty="0" err="1" smtClean="0">
                          <a:solidFill>
                            <a:srgbClr val="002060"/>
                          </a:solidFill>
                          <a:latin typeface="+mn-lt"/>
                        </a:rPr>
                        <a:t>Ab</a:t>
                      </a:r>
                      <a:endParaRPr lang="en-US" sz="1600" b="1" i="0" u="none" strike="noStrik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1" i="0" u="none" strike="noStrike" dirty="0" err="1" smtClean="0">
                          <a:solidFill>
                            <a:srgbClr val="002060"/>
                          </a:solidFill>
                          <a:latin typeface="+mn-lt"/>
                        </a:rPr>
                        <a:t>Ab</a:t>
                      </a:r>
                      <a:endParaRPr lang="en-US" sz="1600" b="1" i="0" u="none" strike="noStrike" dirty="0" smtClean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F8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8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C00000"/>
                          </a:solidFill>
                          <a:latin typeface="+mn-lt"/>
                        </a:rPr>
                        <a:t>5%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C00000"/>
                          </a:solidFill>
                        </a:rPr>
                        <a:t>WH</a:t>
                      </a:r>
                      <a:endParaRPr lang="en-US" sz="1600" b="1" dirty="0">
                        <a:solidFill>
                          <a:srgbClr val="C00000"/>
                        </a:solidFill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1CF"/>
                    </a:solidFill>
                  </a:tcPr>
                </a:tc>
              </a:tr>
              <a:tr h="381553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Sheetal</a:t>
                      </a: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Harsola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 smtClean="0">
                          <a:solidFill>
                            <a:srgbClr val="002060"/>
                          </a:solidFill>
                          <a:latin typeface="+mn-lt"/>
                        </a:rPr>
                        <a:t>46</a:t>
                      </a:r>
                      <a:endParaRPr lang="en-US" sz="1600" b="1" i="0" u="none" strike="noStrik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B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47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46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F8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139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C00000"/>
                          </a:solidFill>
                          <a:latin typeface="+mn-lt"/>
                        </a:rPr>
                        <a:t>93%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C00000"/>
                          </a:solidFill>
                        </a:rPr>
                        <a:t>A+</a:t>
                      </a:r>
                      <a:endParaRPr lang="en-US" sz="1600" b="1" dirty="0">
                        <a:solidFill>
                          <a:srgbClr val="C00000"/>
                        </a:solidFill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1CF"/>
                    </a:solidFill>
                  </a:tcPr>
                </a:tc>
              </a:tr>
              <a:tr h="3815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Sheetal</a:t>
                      </a: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Mahajan</a:t>
                      </a: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600" b="1" i="0" u="none" strike="noStrike" dirty="0" smtClean="0">
                          <a:solidFill>
                            <a:srgbClr val="002060"/>
                          </a:solidFill>
                          <a:latin typeface="+mn-lt"/>
                        </a:rPr>
                        <a:t>45</a:t>
                      </a:r>
                      <a:endParaRPr lang="en-US" sz="1600" b="1" i="0" u="none" strike="noStrik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B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47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err="1" smtClean="0">
                          <a:solidFill>
                            <a:srgbClr val="002060"/>
                          </a:solidFill>
                          <a:latin typeface="+mn-lt"/>
                        </a:rPr>
                        <a:t>Ab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F8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92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C00000"/>
                          </a:solidFill>
                          <a:latin typeface="+mn-lt"/>
                        </a:rPr>
                        <a:t>61%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C00000"/>
                          </a:solidFill>
                        </a:rPr>
                        <a:t>WH</a:t>
                      </a:r>
                      <a:endParaRPr lang="en-US" sz="1600" b="1" dirty="0">
                        <a:solidFill>
                          <a:srgbClr val="C00000"/>
                        </a:solidFill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1CF"/>
                    </a:solidFill>
                  </a:tcPr>
                </a:tc>
              </a:tr>
              <a:tr h="3815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Shobha</a:t>
                      </a: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Sadani</a:t>
                      </a: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600" b="1" i="0" u="none" strike="noStrike" dirty="0" smtClean="0">
                          <a:solidFill>
                            <a:srgbClr val="002060"/>
                          </a:solidFill>
                          <a:latin typeface="+mn-lt"/>
                        </a:rPr>
                        <a:t>34</a:t>
                      </a:r>
                      <a:endParaRPr lang="en-US" sz="1600" b="1" i="0" u="none" strike="noStrik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B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40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41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F8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115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C00000"/>
                          </a:solidFill>
                          <a:latin typeface="+mn-lt"/>
                        </a:rPr>
                        <a:t>77%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C00000"/>
                          </a:solidFill>
                        </a:rPr>
                        <a:t>B+</a:t>
                      </a:r>
                      <a:endParaRPr lang="en-US" sz="1600" b="1" dirty="0">
                        <a:solidFill>
                          <a:srgbClr val="C00000"/>
                        </a:solidFill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1CF"/>
                    </a:solidFill>
                  </a:tcPr>
                </a:tc>
              </a:tr>
              <a:tr h="381553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300" b="1" i="0" u="none" strike="noStrike" dirty="0" err="1">
                          <a:solidFill>
                            <a:schemeClr val="tx1"/>
                          </a:solidFill>
                          <a:latin typeface="Arial"/>
                        </a:rPr>
                        <a:t>Shriyal</a:t>
                      </a:r>
                      <a:r>
                        <a:rPr lang="en-US" sz="13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 </a:t>
                      </a:r>
                      <a:r>
                        <a:rPr lang="en-US" sz="1300" b="1" i="0" u="none" strike="noStrike" dirty="0" err="1">
                          <a:solidFill>
                            <a:schemeClr val="tx1"/>
                          </a:solidFill>
                          <a:latin typeface="Arial"/>
                        </a:rPr>
                        <a:t>harsola</a:t>
                      </a:r>
                      <a:r>
                        <a:rPr lang="en-US" sz="13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>
                          <a:solidFill>
                            <a:srgbClr val="002060"/>
                          </a:solidFill>
                          <a:latin typeface="+mn-lt"/>
                        </a:rPr>
                        <a:t>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B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46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41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F8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136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C00000"/>
                          </a:solidFill>
                          <a:latin typeface="+mn-lt"/>
                        </a:rPr>
                        <a:t>91%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C00000"/>
                          </a:solidFill>
                        </a:rPr>
                        <a:t>A+</a:t>
                      </a:r>
                      <a:endParaRPr lang="en-US" sz="1600" b="1" dirty="0">
                        <a:solidFill>
                          <a:srgbClr val="C00000"/>
                        </a:solidFill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1CF"/>
                    </a:solidFill>
                  </a:tcPr>
                </a:tc>
              </a:tr>
              <a:tr h="381553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Srishti</a:t>
                      </a: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Verma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>
                          <a:solidFill>
                            <a:srgbClr val="002060"/>
                          </a:solidFill>
                          <a:latin typeface="+mn-lt"/>
                        </a:rPr>
                        <a:t>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B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39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38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F8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116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C00000"/>
                          </a:solidFill>
                          <a:latin typeface="+mn-lt"/>
                        </a:rPr>
                        <a:t>77%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C00000"/>
                          </a:solidFill>
                        </a:rPr>
                        <a:t>B+</a:t>
                      </a:r>
                      <a:endParaRPr lang="en-US" sz="1600" b="1" dirty="0">
                        <a:solidFill>
                          <a:srgbClr val="C00000"/>
                        </a:solidFill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1CF"/>
                    </a:solidFill>
                  </a:tcPr>
                </a:tc>
              </a:tr>
              <a:tr h="37266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Stuti</a:t>
                      </a: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Patel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 smtClean="0">
                          <a:solidFill>
                            <a:srgbClr val="002060"/>
                          </a:solidFill>
                          <a:latin typeface="+mn-lt"/>
                        </a:rPr>
                        <a:t>41</a:t>
                      </a:r>
                      <a:endParaRPr lang="en-US" sz="1600" b="1" i="0" u="none" strike="noStrik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B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42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40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F8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123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C00000"/>
                          </a:solidFill>
                          <a:latin typeface="+mn-lt"/>
                        </a:rPr>
                        <a:t>82%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C00000"/>
                          </a:solidFill>
                        </a:rPr>
                        <a:t>A</a:t>
                      </a:r>
                      <a:endParaRPr lang="en-US" sz="1600" b="1" dirty="0">
                        <a:solidFill>
                          <a:srgbClr val="C00000"/>
                        </a:solidFill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1CF"/>
                    </a:solidFill>
                  </a:tcPr>
                </a:tc>
              </a:tr>
              <a:tr h="4578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Sunil Kumar </a:t>
                      </a: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Saboo</a:t>
                      </a: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600" b="1" i="0" u="none" strike="noStrike" smtClean="0">
                          <a:solidFill>
                            <a:srgbClr val="002060"/>
                          </a:solidFill>
                          <a:latin typeface="+mn-lt"/>
                        </a:rPr>
                        <a:t>30</a:t>
                      </a:r>
                      <a:endParaRPr lang="en-US" sz="1600" b="1" i="0" u="none" strike="noStrik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BB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600" b="1" i="0" u="none" strike="noStrike" dirty="0" err="1" smtClean="0">
                          <a:solidFill>
                            <a:srgbClr val="002060"/>
                          </a:solidFill>
                          <a:latin typeface="+mn-lt"/>
                        </a:rPr>
                        <a:t>Ab</a:t>
                      </a:r>
                      <a:endParaRPr lang="en-US" sz="1600" b="1" i="0" u="none" strike="noStrik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err="1" smtClean="0">
                          <a:solidFill>
                            <a:srgbClr val="002060"/>
                          </a:solidFill>
                          <a:latin typeface="+mn-lt"/>
                        </a:rPr>
                        <a:t>Ab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F8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30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C00000"/>
                          </a:solidFill>
                          <a:latin typeface="+mn-lt"/>
                        </a:rPr>
                        <a:t>20%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C00000"/>
                          </a:solidFill>
                        </a:rPr>
                        <a:t>WH</a:t>
                      </a:r>
                      <a:endParaRPr lang="en-US" sz="1600" b="1" dirty="0">
                        <a:solidFill>
                          <a:srgbClr val="C00000"/>
                        </a:solidFill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1CF"/>
                    </a:solidFill>
                  </a:tcPr>
                </a:tc>
              </a:tr>
              <a:tr h="45786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Surbhi</a:t>
                      </a: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Rathi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>
                          <a:solidFill>
                            <a:srgbClr val="002060"/>
                          </a:solidFill>
                          <a:latin typeface="+mn-lt"/>
                        </a:rPr>
                        <a:t>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BB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600" b="1" i="0" u="none" strike="noStrike" dirty="0" err="1" smtClean="0">
                          <a:solidFill>
                            <a:srgbClr val="002060"/>
                          </a:solidFill>
                          <a:latin typeface="+mn-lt"/>
                        </a:rPr>
                        <a:t>Ab</a:t>
                      </a:r>
                      <a:endParaRPr lang="en-US" sz="1600" b="1" i="0" u="none" strike="noStrik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37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F8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74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C00000"/>
                          </a:solidFill>
                          <a:latin typeface="+mn-lt"/>
                        </a:rPr>
                        <a:t>49%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C00000"/>
                          </a:solidFill>
                        </a:rPr>
                        <a:t>PASS</a:t>
                      </a:r>
                      <a:endParaRPr lang="en-US" sz="1600" b="1" dirty="0">
                        <a:solidFill>
                          <a:srgbClr val="C00000"/>
                        </a:solidFill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1CF"/>
                    </a:solidFill>
                  </a:tcPr>
                </a:tc>
              </a:tr>
              <a:tr h="45786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Tanvi Bisani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 smtClean="0">
                          <a:solidFill>
                            <a:srgbClr val="002060"/>
                          </a:solidFill>
                          <a:latin typeface="+mn-lt"/>
                        </a:rPr>
                        <a:t>43</a:t>
                      </a:r>
                      <a:endParaRPr lang="en-US" sz="1600" b="1" i="0" u="none" strike="noStrik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BB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600" b="1" i="0" u="none" strike="noStrike" dirty="0" err="1" smtClean="0">
                          <a:solidFill>
                            <a:srgbClr val="002060"/>
                          </a:solidFill>
                          <a:latin typeface="+mn-lt"/>
                        </a:rPr>
                        <a:t>Ab</a:t>
                      </a:r>
                      <a:endParaRPr lang="en-US" sz="1600" b="1" i="0" u="none" strike="noStrik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err="1" smtClean="0">
                          <a:solidFill>
                            <a:srgbClr val="002060"/>
                          </a:solidFill>
                          <a:latin typeface="+mn-lt"/>
                        </a:rPr>
                        <a:t>Ab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F8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43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C00000"/>
                          </a:solidFill>
                          <a:latin typeface="+mn-lt"/>
                        </a:rPr>
                        <a:t>29%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C00000"/>
                          </a:solidFill>
                        </a:rPr>
                        <a:t>WH</a:t>
                      </a:r>
                      <a:endParaRPr lang="en-US" sz="1600" b="1" dirty="0">
                        <a:solidFill>
                          <a:srgbClr val="C00000"/>
                        </a:solidFill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1CF"/>
                    </a:solidFill>
                  </a:tcPr>
                </a:tc>
              </a:tr>
              <a:tr h="5341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Trapti Nimish nagar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600" b="1" i="0" u="none" strike="noStrike" dirty="0" smtClean="0">
                          <a:solidFill>
                            <a:srgbClr val="002060"/>
                          </a:solidFill>
                          <a:latin typeface="+mn-lt"/>
                        </a:rPr>
                        <a:t>37</a:t>
                      </a:r>
                      <a:endParaRPr lang="en-US" sz="1600" b="1" i="0" u="none" strike="noStrik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B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7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30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F8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74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C00000"/>
                          </a:solidFill>
                          <a:latin typeface="+mn-lt"/>
                        </a:rPr>
                        <a:t>49%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C00000"/>
                          </a:solidFill>
                        </a:rPr>
                        <a:t>PASS</a:t>
                      </a:r>
                      <a:endParaRPr lang="en-US" sz="1600" b="1" dirty="0">
                        <a:solidFill>
                          <a:srgbClr val="C00000"/>
                        </a:solidFill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1CF"/>
                    </a:solidFill>
                  </a:tcPr>
                </a:tc>
              </a:tr>
              <a:tr h="53417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Varsha</a:t>
                      </a: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Harsola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 smtClean="0">
                          <a:solidFill>
                            <a:srgbClr val="002060"/>
                          </a:solidFill>
                          <a:latin typeface="+mn-lt"/>
                        </a:rPr>
                        <a:t>41</a:t>
                      </a:r>
                      <a:endParaRPr lang="en-US" sz="1600" b="1" i="0" u="none" strike="noStrik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B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26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32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F8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99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C00000"/>
                          </a:solidFill>
                          <a:latin typeface="+mn-lt"/>
                        </a:rPr>
                        <a:t>66%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C00000"/>
                          </a:solidFill>
                        </a:rPr>
                        <a:t>B</a:t>
                      </a:r>
                      <a:endParaRPr lang="en-US" sz="1600" b="1" dirty="0">
                        <a:solidFill>
                          <a:srgbClr val="C00000"/>
                        </a:solidFill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1CF"/>
                    </a:solidFill>
                  </a:tcPr>
                </a:tc>
              </a:tr>
              <a:tr h="5341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varsha</a:t>
                      </a: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mundra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600" b="1" i="0" u="none" strike="noStrike" dirty="0" err="1" smtClean="0">
                          <a:solidFill>
                            <a:srgbClr val="002060"/>
                          </a:solidFill>
                          <a:latin typeface="+mn-lt"/>
                        </a:rPr>
                        <a:t>Ab</a:t>
                      </a:r>
                      <a:endParaRPr lang="en-US" sz="1600" b="1" i="0" u="none" strike="noStrik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B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28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32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F8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60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C00000"/>
                          </a:solidFill>
                          <a:latin typeface="+mn-lt"/>
                        </a:rPr>
                        <a:t>40%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C00000"/>
                          </a:solidFill>
                        </a:rPr>
                        <a:t>PASS</a:t>
                      </a:r>
                      <a:endParaRPr lang="en-US" sz="1600" b="1" dirty="0">
                        <a:solidFill>
                          <a:srgbClr val="C00000"/>
                        </a:solidFill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1CF"/>
                    </a:solidFill>
                  </a:tcPr>
                </a:tc>
              </a:tr>
              <a:tr h="53417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Veena</a:t>
                      </a: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Nathani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>
                          <a:solidFill>
                            <a:srgbClr val="002060"/>
                          </a:solidFill>
                          <a:latin typeface="+mn-lt"/>
                        </a:rPr>
                        <a:t>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B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45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43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F8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132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C00000"/>
                          </a:solidFill>
                          <a:latin typeface="+mn-lt"/>
                        </a:rPr>
                        <a:t>88%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C00000"/>
                          </a:solidFill>
                        </a:rPr>
                        <a:t>A</a:t>
                      </a:r>
                      <a:endParaRPr lang="en-US" sz="1600" b="1" dirty="0">
                        <a:solidFill>
                          <a:srgbClr val="C00000"/>
                        </a:solidFill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1C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www.divyapushti.org/wp-content/uploads/2021/12/bann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4664" y="0"/>
            <a:ext cx="6120680" cy="1478747"/>
          </a:xfrm>
          <a:prstGeom prst="rect">
            <a:avLst/>
          </a:prstGeom>
          <a:noFill/>
        </p:spPr>
      </p:pic>
      <p:pic>
        <p:nvPicPr>
          <p:cNvPr id="11266" name="Picture 2" descr="https://www.divyapushti.org/wp-content/uploads/2021/12/cropped-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61248" y="0"/>
            <a:ext cx="648072" cy="648073"/>
          </a:xfrm>
          <a:prstGeom prst="rect">
            <a:avLst/>
          </a:prstGeom>
          <a:noFill/>
        </p:spPr>
      </p:pic>
      <p:pic>
        <p:nvPicPr>
          <p:cNvPr id="6" name="Picture 5" descr="download (4)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6632" y="0"/>
            <a:ext cx="692696" cy="69578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996952" y="395536"/>
            <a:ext cx="121123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hi-IN" sz="1200" b="1" u="sng" dirty="0" smtClean="0">
                <a:solidFill>
                  <a:srgbClr val="2F5496"/>
                </a:solidFill>
                <a:ea typeface="Calibri"/>
                <a:cs typeface="Calibri"/>
                <a:sym typeface="Calibri"/>
              </a:rPr>
              <a:t>पुष्टि</a:t>
            </a:r>
            <a:r>
              <a:rPr lang="hi-IN" sz="1400" b="1" u="sng" dirty="0" smtClean="0">
                <a:solidFill>
                  <a:srgbClr val="2F5496"/>
                </a:solidFill>
                <a:ea typeface="Calibri"/>
                <a:cs typeface="Calibri"/>
                <a:sym typeface="Calibri"/>
              </a:rPr>
              <a:t> </a:t>
            </a:r>
            <a:r>
              <a:rPr lang="hi-IN" sz="1200" b="1" u="sng" dirty="0" smtClean="0">
                <a:solidFill>
                  <a:srgbClr val="2F5496"/>
                </a:solidFill>
                <a:ea typeface="Calibri"/>
                <a:cs typeface="Calibri"/>
                <a:sym typeface="Calibri"/>
              </a:rPr>
              <a:t>प्रवेशिका </a:t>
            </a:r>
            <a:r>
              <a:rPr lang="hi-IN" sz="1200" b="1" u="sng" dirty="0" smtClean="0">
                <a:solidFill>
                  <a:schemeClr val="accent5">
                    <a:lumMod val="50000"/>
                  </a:schemeClr>
                </a:solidFill>
              </a:rPr>
              <a:t>सीनियर</a:t>
            </a:r>
            <a:endParaRPr lang="hi-IN" sz="1400" b="1" u="sng" dirty="0">
              <a:solidFill>
                <a:srgbClr val="2F5496"/>
              </a:solidFill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32656" y="1547664"/>
          <a:ext cx="6192687" cy="2377797"/>
        </p:xfrm>
        <a:graphic>
          <a:graphicData uri="http://schemas.openxmlformats.org/drawingml/2006/table">
            <a:tbl>
              <a:tblPr/>
              <a:tblGrid>
                <a:gridCol w="1503080"/>
                <a:gridCol w="841724"/>
                <a:gridCol w="961971"/>
                <a:gridCol w="721478"/>
                <a:gridCol w="721478"/>
                <a:gridCol w="721478"/>
                <a:gridCol w="721478"/>
              </a:tblGrid>
              <a:tr h="43204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C00000"/>
                          </a:solidFill>
                          <a:latin typeface="+mn-lt"/>
                        </a:rPr>
                        <a:t>Student name</a:t>
                      </a:r>
                      <a:endParaRPr lang="en-US" sz="1400" b="1" i="0" u="none" strike="noStrike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kern="1200" dirty="0" err="1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400" b="1" kern="1200" baseline="30000" dirty="0" err="1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st</a:t>
                      </a:r>
                      <a:r>
                        <a:rPr lang="en-US" sz="14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 Term</a:t>
                      </a:r>
                    </a:p>
                    <a:p>
                      <a:pPr algn="ctr" fontAlgn="ctr"/>
                      <a:r>
                        <a:rPr lang="en-IN" sz="1400" b="1" i="0" u="none" strike="noStrike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(50)</a:t>
                      </a:r>
                      <a:endParaRPr lang="en-US" sz="1400" b="1" i="0" u="none" strike="noStrike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B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 smtClean="0">
                        <a:solidFill>
                          <a:srgbClr val="C00000"/>
                        </a:solidFill>
                        <a:latin typeface="+mn-lt"/>
                      </a:endParaRPr>
                    </a:p>
                    <a:p>
                      <a:pPr algn="ctr" fontAlgn="ctr"/>
                      <a:r>
                        <a:rPr lang="en-US" sz="1400" b="1" kern="1200" dirty="0" err="1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II</a:t>
                      </a:r>
                      <a:r>
                        <a:rPr lang="en-US" sz="1400" b="1" kern="1200" baseline="30000" dirty="0" err="1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nd</a:t>
                      </a:r>
                      <a:r>
                        <a:rPr lang="en-US" sz="14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 Term</a:t>
                      </a:r>
                    </a:p>
                    <a:p>
                      <a:pPr algn="ctr" fontAlgn="ctr"/>
                      <a:r>
                        <a:rPr lang="en-IN" sz="1400" b="1" i="0" u="none" strike="noStrike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(50)</a:t>
                      </a:r>
                      <a:endParaRPr lang="en-US" sz="1400" b="1" i="0" u="none" strike="noStrike" dirty="0" smtClean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C00000"/>
                          </a:solidFill>
                          <a:latin typeface="+mn-lt"/>
                        </a:rPr>
                        <a:t>Final </a:t>
                      </a:r>
                    </a:p>
                    <a:p>
                      <a:pPr algn="ctr" fontAlgn="ctr"/>
                      <a:r>
                        <a:rPr lang="en-IN" sz="1400" b="1" i="0" u="none" strike="noStrike" dirty="0" smtClean="0">
                          <a:solidFill>
                            <a:srgbClr val="C00000"/>
                          </a:solidFill>
                          <a:latin typeface="+mn-lt"/>
                        </a:rPr>
                        <a:t>Term (50)</a:t>
                      </a:r>
                      <a:endParaRPr lang="en-US" sz="1400" b="1" i="0" u="none" strike="noStrike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F2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1" i="0" u="none" strike="noStrike" dirty="0" smtClean="0">
                          <a:solidFill>
                            <a:srgbClr val="002060"/>
                          </a:solidFill>
                          <a:latin typeface="+mn-lt"/>
                        </a:rPr>
                        <a:t>Total </a:t>
                      </a:r>
                    </a:p>
                    <a:p>
                      <a:pPr algn="ctr" fontAlgn="ctr"/>
                      <a:r>
                        <a:rPr lang="en-IN" sz="1400" b="1" i="0" u="none" strike="noStrike" dirty="0" smtClean="0">
                          <a:solidFill>
                            <a:srgbClr val="002060"/>
                          </a:solidFill>
                          <a:latin typeface="+mn-lt"/>
                        </a:rPr>
                        <a:t>(150)</a:t>
                      </a:r>
                      <a:endParaRPr lang="en-US" sz="1400" b="1" i="0" u="none" strike="noStrik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1" i="0" u="none" strike="noStrike" dirty="0" smtClean="0">
                          <a:solidFill>
                            <a:srgbClr val="C00000"/>
                          </a:solidFill>
                          <a:latin typeface="+mn-lt"/>
                        </a:rPr>
                        <a:t>% </a:t>
                      </a:r>
                      <a:endParaRPr lang="en-US" sz="1400" b="1" i="0" u="none" strike="noStrike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1" i="0" u="none" strike="noStrike" dirty="0" smtClean="0">
                          <a:solidFill>
                            <a:srgbClr val="C00000"/>
                          </a:solidFill>
                          <a:latin typeface="+mn-lt"/>
                        </a:rPr>
                        <a:t>Grade</a:t>
                      </a:r>
                      <a:endParaRPr lang="en-US" sz="1400" b="1" i="0" u="none" strike="noStrike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1CF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Vishakha</a:t>
                      </a: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13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Parikh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600" b="1" i="0" u="none" strike="noStrike" dirty="0" smtClean="0">
                          <a:solidFill>
                            <a:srgbClr val="002060"/>
                          </a:solidFill>
                          <a:latin typeface="+mn-lt"/>
                        </a:rPr>
                        <a:t>38</a:t>
                      </a:r>
                      <a:endParaRPr lang="en-US" sz="1600" b="1" i="0" u="none" strike="noStrik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B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23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22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F2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83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C00000"/>
                          </a:solidFill>
                          <a:latin typeface="+mn-lt"/>
                        </a:rPr>
                        <a:t>55%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C00000"/>
                          </a:solidFill>
                        </a:rPr>
                        <a:t>C</a:t>
                      </a:r>
                      <a:endParaRPr lang="en-US" sz="1600" b="1" dirty="0">
                        <a:solidFill>
                          <a:srgbClr val="C00000"/>
                        </a:solidFill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1CF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vishal</a:t>
                      </a: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mundra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600" b="1" i="0" u="none" strike="noStrike" dirty="0" err="1" smtClean="0">
                          <a:solidFill>
                            <a:srgbClr val="002060"/>
                          </a:solidFill>
                          <a:latin typeface="+mn-lt"/>
                        </a:rPr>
                        <a:t>Ab</a:t>
                      </a:r>
                      <a:endParaRPr lang="en-US" sz="1600" b="1" i="0" u="none" strike="noStrik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B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31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28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F2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59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C00000"/>
                          </a:solidFill>
                          <a:latin typeface="+mn-lt"/>
                        </a:rPr>
                        <a:t>39%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C00000"/>
                          </a:solidFill>
                        </a:rPr>
                        <a:t>PASS</a:t>
                      </a:r>
                      <a:endParaRPr lang="en-US" sz="1600" b="1" dirty="0">
                        <a:solidFill>
                          <a:srgbClr val="C00000"/>
                        </a:solidFill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1CF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Vishu</a:t>
                      </a: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bhushan</a:t>
                      </a: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nema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 smtClean="0">
                          <a:solidFill>
                            <a:srgbClr val="002060"/>
                          </a:solidFill>
                          <a:latin typeface="+mn-lt"/>
                        </a:rPr>
                        <a:t>37</a:t>
                      </a:r>
                      <a:endParaRPr lang="en-US" sz="1600" b="1" i="0" u="none" strike="noStrik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B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26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29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F2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92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C00000"/>
                          </a:solidFill>
                          <a:latin typeface="+mn-lt"/>
                        </a:rPr>
                        <a:t>61%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 smtClean="0">
                          <a:solidFill>
                            <a:srgbClr val="C00000"/>
                          </a:solidFill>
                        </a:rPr>
                        <a:t>B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1CF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Yogita</a:t>
                      </a: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Harsola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>
                          <a:solidFill>
                            <a:srgbClr val="002060"/>
                          </a:solidFill>
                          <a:latin typeface="+mn-lt"/>
                        </a:rPr>
                        <a:t>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B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42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42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F2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131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C00000"/>
                          </a:solidFill>
                          <a:latin typeface="+mn-lt"/>
                        </a:rPr>
                        <a:t>87%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 smtClean="0">
                          <a:solidFill>
                            <a:srgbClr val="C00000"/>
                          </a:solidFill>
                        </a:rPr>
                        <a:t>A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1CF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04664" y="4067944"/>
            <a:ext cx="2202141" cy="122495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en-IN" b="1" dirty="0" smtClean="0">
                <a:solidFill>
                  <a:srgbClr val="C00000"/>
                </a:solidFill>
              </a:rPr>
              <a:t> </a:t>
            </a:r>
            <a:r>
              <a:rPr lang="en-IN" b="1" dirty="0" err="1" smtClean="0">
                <a:solidFill>
                  <a:srgbClr val="C00000"/>
                </a:solidFill>
              </a:rPr>
              <a:t>Ab</a:t>
            </a:r>
            <a:r>
              <a:rPr lang="en-IN" b="1" dirty="0" smtClean="0">
                <a:solidFill>
                  <a:srgbClr val="C00000"/>
                </a:solidFill>
              </a:rPr>
              <a:t> -  Absent</a:t>
            </a:r>
          </a:p>
          <a:p>
            <a:pPr>
              <a:buFont typeface="Arial" charset="0"/>
              <a:buChar char="•"/>
            </a:pPr>
            <a:r>
              <a:rPr lang="en-IN" b="1" dirty="0" smtClean="0">
                <a:solidFill>
                  <a:srgbClr val="C00000"/>
                </a:solidFill>
              </a:rPr>
              <a:t> NS – Not Submitted</a:t>
            </a:r>
          </a:p>
          <a:p>
            <a:pPr>
              <a:buFont typeface="Arial" charset="0"/>
              <a:buChar char="•"/>
            </a:pPr>
            <a:r>
              <a:rPr lang="en-IN" b="1" dirty="0" smtClean="0">
                <a:solidFill>
                  <a:srgbClr val="C00000"/>
                </a:solidFill>
              </a:rPr>
              <a:t>WH – With Hold </a:t>
            </a:r>
            <a:endParaRPr lang="en-US" b="1" dirty="0" smtClean="0">
              <a:solidFill>
                <a:srgbClr val="C00000"/>
              </a:solidFill>
            </a:endParaRPr>
          </a:p>
          <a:p>
            <a:r>
              <a:rPr lang="en-IN" b="1" dirty="0" smtClean="0">
                <a:solidFill>
                  <a:srgbClr val="C00000"/>
                </a:solidFill>
              </a:rPr>
              <a:t>  </a:t>
            </a:r>
          </a:p>
          <a:p>
            <a:pPr>
              <a:buFont typeface="Arial" charset="0"/>
              <a:buChar char="•"/>
            </a:pPr>
            <a:endParaRPr lang="en-IN" b="1" dirty="0" smtClean="0">
              <a:solidFill>
                <a:srgbClr val="C00000"/>
              </a:solidFill>
            </a:endParaRPr>
          </a:p>
          <a:p>
            <a:pPr>
              <a:buFont typeface="Arial" charset="0"/>
              <a:buChar char="•"/>
            </a:pPr>
            <a:endParaRPr lang="en-IN" b="1" dirty="0" smtClean="0">
              <a:solidFill>
                <a:srgbClr val="C00000"/>
              </a:solidFill>
            </a:endParaRPr>
          </a:p>
          <a:p>
            <a:pPr>
              <a:buFont typeface="Arial" charset="0"/>
              <a:buChar char="•"/>
            </a:pPr>
            <a:endParaRPr lang="en-IN" b="1" dirty="0" smtClean="0">
              <a:solidFill>
                <a:srgbClr val="C00000"/>
              </a:solidFill>
            </a:endParaRPr>
          </a:p>
          <a:p>
            <a:pPr>
              <a:buFont typeface="Arial" charset="0"/>
              <a:buChar char="•"/>
            </a:pPr>
            <a:endParaRPr lang="en-IN" b="1" dirty="0" smtClean="0">
              <a:solidFill>
                <a:srgbClr val="C00000"/>
              </a:solidFill>
            </a:endParaRPr>
          </a:p>
          <a:p>
            <a:pPr>
              <a:buFont typeface="Arial" charset="0"/>
              <a:buChar char="•"/>
            </a:pPr>
            <a:endParaRPr lang="en-IN" b="1" dirty="0" smtClean="0">
              <a:solidFill>
                <a:srgbClr val="C00000"/>
              </a:solidFill>
            </a:endParaRPr>
          </a:p>
          <a:p>
            <a:pPr>
              <a:buFont typeface="Arial" charset="0"/>
              <a:buChar char="•"/>
            </a:pPr>
            <a:endParaRPr lang="en-IN" b="1" dirty="0" smtClean="0">
              <a:solidFill>
                <a:srgbClr val="C00000"/>
              </a:solidFill>
            </a:endParaRPr>
          </a:p>
          <a:p>
            <a:pPr>
              <a:buFont typeface="Arial" charset="0"/>
              <a:buChar char="•"/>
            </a:pPr>
            <a:endParaRPr lang="en-IN" b="1" dirty="0" smtClean="0">
              <a:solidFill>
                <a:srgbClr val="C00000"/>
              </a:solidFill>
            </a:endParaRPr>
          </a:p>
          <a:p>
            <a:pPr>
              <a:buFont typeface="Arial" charset="0"/>
              <a:buChar char="•"/>
            </a:pPr>
            <a:endParaRPr lang="en-IN" b="1" dirty="0" smtClean="0">
              <a:solidFill>
                <a:srgbClr val="C00000"/>
              </a:solidFill>
            </a:endParaRPr>
          </a:p>
          <a:p>
            <a:pPr>
              <a:buFont typeface="Arial" charset="0"/>
              <a:buChar char="•"/>
            </a:pPr>
            <a:endParaRPr lang="en-IN" b="1" dirty="0" smtClean="0">
              <a:solidFill>
                <a:srgbClr val="C00000"/>
              </a:solidFill>
            </a:endParaRPr>
          </a:p>
          <a:p>
            <a:pPr>
              <a:buFont typeface="Arial" charset="0"/>
              <a:buChar char="•"/>
            </a:pPr>
            <a:endParaRPr lang="en-IN" b="1" dirty="0" smtClean="0">
              <a:solidFill>
                <a:srgbClr val="C00000"/>
              </a:solidFill>
            </a:endParaRPr>
          </a:p>
          <a:p>
            <a:pPr>
              <a:buFont typeface="Arial" charset="0"/>
              <a:buChar char="•"/>
            </a:pPr>
            <a:endParaRPr lang="en-IN" b="1" dirty="0" smtClean="0">
              <a:solidFill>
                <a:srgbClr val="C00000"/>
              </a:solidFill>
            </a:endParaRPr>
          </a:p>
          <a:p>
            <a:pPr>
              <a:buFont typeface="Arial" charset="0"/>
              <a:buChar char="•"/>
            </a:pPr>
            <a:endParaRPr lang="en-IN" b="1" dirty="0" smtClean="0">
              <a:solidFill>
                <a:srgbClr val="C00000"/>
              </a:solidFill>
            </a:endParaRPr>
          </a:p>
          <a:p>
            <a:pPr>
              <a:buFont typeface="Arial" charset="0"/>
              <a:buChar char="•"/>
            </a:pPr>
            <a:endParaRPr lang="en-IN" b="1" dirty="0" smtClean="0">
              <a:solidFill>
                <a:srgbClr val="C00000"/>
              </a:solidFill>
            </a:endParaRPr>
          </a:p>
          <a:p>
            <a:pPr>
              <a:buFont typeface="Arial" charset="0"/>
              <a:buChar char="•"/>
            </a:pPr>
            <a:endParaRPr lang="en-IN" b="1" dirty="0" smtClean="0">
              <a:solidFill>
                <a:srgbClr val="C00000"/>
              </a:solidFill>
            </a:endParaRPr>
          </a:p>
          <a:p>
            <a:pPr>
              <a:buFont typeface="Arial" charset="0"/>
              <a:buChar char="•"/>
            </a:pPr>
            <a:endParaRPr lang="en-IN" b="1" dirty="0" smtClean="0">
              <a:solidFill>
                <a:srgbClr val="C00000"/>
              </a:solidFill>
            </a:endParaRPr>
          </a:p>
          <a:p>
            <a:pPr>
              <a:buFont typeface="Arial" charset="0"/>
              <a:buChar char="•"/>
            </a:pPr>
            <a:endParaRPr lang="en-IN" b="1" dirty="0" smtClean="0">
              <a:solidFill>
                <a:srgbClr val="C00000"/>
              </a:solidFill>
            </a:endParaRPr>
          </a:p>
          <a:p>
            <a:pPr>
              <a:buFont typeface="Arial" charset="0"/>
              <a:buChar char="•"/>
            </a:pPr>
            <a:endParaRPr lang="en-IN" b="1" dirty="0" smtClean="0">
              <a:solidFill>
                <a:srgbClr val="C00000"/>
              </a:solidFill>
            </a:endParaRPr>
          </a:p>
          <a:p>
            <a:pPr>
              <a:buFont typeface="Arial" charset="0"/>
              <a:buChar char="•"/>
            </a:pPr>
            <a:endParaRPr lang="en-IN" b="1" dirty="0" smtClean="0">
              <a:solidFill>
                <a:srgbClr val="C00000"/>
              </a:solidFill>
            </a:endParaRPr>
          </a:p>
          <a:p>
            <a:pPr>
              <a:buFont typeface="Arial" charset="0"/>
              <a:buChar char="•"/>
            </a:pPr>
            <a:endParaRPr lang="en-IN" b="1" dirty="0" smtClean="0">
              <a:solidFill>
                <a:srgbClr val="C00000"/>
              </a:solidFill>
            </a:endParaRPr>
          </a:p>
          <a:p>
            <a:pPr>
              <a:buFont typeface="Arial" charset="0"/>
              <a:buChar char="•"/>
            </a:pPr>
            <a:endParaRPr lang="en-IN" b="1" dirty="0" smtClean="0">
              <a:solidFill>
                <a:srgbClr val="C00000"/>
              </a:solidFill>
            </a:endParaRPr>
          </a:p>
          <a:p>
            <a:pPr>
              <a:buFont typeface="Arial" charset="0"/>
              <a:buChar char="•"/>
            </a:pPr>
            <a:endParaRPr lang="en-IN" b="1" dirty="0" smtClean="0">
              <a:solidFill>
                <a:srgbClr val="C00000"/>
              </a:solidFill>
            </a:endParaRPr>
          </a:p>
          <a:p>
            <a:pPr>
              <a:buFont typeface="Arial" charset="0"/>
              <a:buChar char="•"/>
            </a:pPr>
            <a:endParaRPr lang="en-IN" b="1" dirty="0" smtClean="0">
              <a:solidFill>
                <a:srgbClr val="C00000"/>
              </a:solidFill>
            </a:endParaRPr>
          </a:p>
          <a:p>
            <a:pPr>
              <a:buFont typeface="Arial" charset="0"/>
              <a:buChar char="•"/>
            </a:pPr>
            <a:endParaRPr lang="en-IN" b="1" dirty="0" smtClean="0">
              <a:solidFill>
                <a:srgbClr val="C00000"/>
              </a:solidFill>
            </a:endParaRPr>
          </a:p>
          <a:p>
            <a:pPr>
              <a:buFont typeface="Arial" charset="0"/>
              <a:buChar char="•"/>
            </a:pPr>
            <a:endParaRPr lang="en-IN" b="1" dirty="0" smtClean="0">
              <a:solidFill>
                <a:srgbClr val="C00000"/>
              </a:solidFill>
            </a:endParaRPr>
          </a:p>
          <a:p>
            <a:pPr>
              <a:buFont typeface="Arial" charset="0"/>
              <a:buChar char="•"/>
            </a:pPr>
            <a:endParaRPr lang="en-IN" b="1" dirty="0" smtClean="0">
              <a:solidFill>
                <a:srgbClr val="C00000"/>
              </a:solidFill>
            </a:endParaRPr>
          </a:p>
          <a:p>
            <a:pPr>
              <a:buFont typeface="Arial" charset="0"/>
              <a:buChar char="•"/>
            </a:pPr>
            <a:endParaRPr lang="en-IN" b="1" dirty="0" smtClean="0">
              <a:solidFill>
                <a:srgbClr val="C00000"/>
              </a:solidFill>
            </a:endParaRPr>
          </a:p>
          <a:p>
            <a:pPr>
              <a:buFont typeface="Arial" charset="0"/>
              <a:buChar char="•"/>
            </a:pPr>
            <a:endParaRPr lang="en-IN" b="1" dirty="0" smtClean="0">
              <a:solidFill>
                <a:srgbClr val="C00000"/>
              </a:solidFill>
            </a:endParaRPr>
          </a:p>
          <a:p>
            <a:pPr>
              <a:buFont typeface="Arial" charset="0"/>
              <a:buChar char="•"/>
            </a:pPr>
            <a:endParaRPr lang="en-IN" b="1" dirty="0" smtClean="0">
              <a:solidFill>
                <a:srgbClr val="C00000"/>
              </a:solidFill>
            </a:endParaRPr>
          </a:p>
          <a:p>
            <a:pPr>
              <a:buFont typeface="Arial" charset="0"/>
              <a:buChar char="•"/>
            </a:pPr>
            <a:endParaRPr lang="en-IN" b="1" dirty="0" smtClean="0">
              <a:solidFill>
                <a:srgbClr val="C00000"/>
              </a:solidFill>
            </a:endParaRPr>
          </a:p>
          <a:p>
            <a:pPr>
              <a:buFont typeface="Arial" charset="0"/>
              <a:buChar char="•"/>
            </a:pPr>
            <a:endParaRPr lang="en-IN" b="1" dirty="0" smtClean="0">
              <a:solidFill>
                <a:srgbClr val="C00000"/>
              </a:solidFill>
            </a:endParaRPr>
          </a:p>
          <a:p>
            <a:pPr>
              <a:buFont typeface="Arial" charset="0"/>
              <a:buChar char="•"/>
            </a:pPr>
            <a:endParaRPr lang="en-IN" b="1" dirty="0" smtClean="0">
              <a:solidFill>
                <a:srgbClr val="C00000"/>
              </a:solidFill>
            </a:endParaRPr>
          </a:p>
          <a:p>
            <a:pPr>
              <a:buFont typeface="Arial" charset="0"/>
              <a:buChar char="•"/>
            </a:pPr>
            <a:endParaRPr lang="en-IN" b="1" dirty="0" smtClean="0">
              <a:solidFill>
                <a:srgbClr val="C00000"/>
              </a:solidFill>
            </a:endParaRPr>
          </a:p>
          <a:p>
            <a:pPr>
              <a:buFont typeface="Arial" charset="0"/>
              <a:buChar char="•"/>
            </a:pPr>
            <a:endParaRPr lang="en-IN" b="1" dirty="0" smtClean="0">
              <a:solidFill>
                <a:srgbClr val="C00000"/>
              </a:solidFill>
            </a:endParaRPr>
          </a:p>
          <a:p>
            <a:pPr>
              <a:buFont typeface="Arial" charset="0"/>
              <a:buChar char="•"/>
            </a:pPr>
            <a:endParaRPr lang="en-IN" b="1" dirty="0" smtClean="0">
              <a:solidFill>
                <a:srgbClr val="C00000"/>
              </a:solidFill>
            </a:endParaRPr>
          </a:p>
          <a:p>
            <a:pPr>
              <a:buFont typeface="Arial" charset="0"/>
              <a:buChar char="•"/>
            </a:pPr>
            <a:endParaRPr lang="en-IN" b="1" dirty="0" smtClean="0">
              <a:solidFill>
                <a:srgbClr val="C00000"/>
              </a:solidFill>
            </a:endParaRPr>
          </a:p>
          <a:p>
            <a:pPr>
              <a:buFont typeface="Arial" charset="0"/>
              <a:buChar char="•"/>
            </a:pPr>
            <a:endParaRPr lang="en-IN" b="1" dirty="0" smtClean="0">
              <a:solidFill>
                <a:srgbClr val="C00000"/>
              </a:solidFill>
            </a:endParaRPr>
          </a:p>
          <a:p>
            <a:pPr>
              <a:buFont typeface="Arial" charset="0"/>
              <a:buChar char="•"/>
            </a:pPr>
            <a:endParaRPr lang="en-IN" b="1" dirty="0" smtClean="0">
              <a:solidFill>
                <a:srgbClr val="C00000"/>
              </a:solidFill>
            </a:endParaRPr>
          </a:p>
          <a:p>
            <a:pPr>
              <a:buFont typeface="Arial" charset="0"/>
              <a:buChar char="•"/>
            </a:pPr>
            <a:endParaRPr lang="en-IN" b="1" dirty="0" smtClean="0">
              <a:solidFill>
                <a:srgbClr val="C00000"/>
              </a:solidFill>
            </a:endParaRPr>
          </a:p>
          <a:p>
            <a:pPr>
              <a:buFont typeface="Arial" charset="0"/>
              <a:buChar char="•"/>
            </a:pPr>
            <a:endParaRPr lang="en-IN" b="1" dirty="0" smtClean="0">
              <a:solidFill>
                <a:srgbClr val="C00000"/>
              </a:solidFill>
            </a:endParaRPr>
          </a:p>
          <a:p>
            <a:pPr>
              <a:buFont typeface="Arial" charset="0"/>
              <a:buChar char="•"/>
            </a:pP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1448</TotalTime>
  <Words>784</Words>
  <Application>Microsoft Office PowerPoint</Application>
  <PresentationFormat>On-screen Show (4:3)</PresentationFormat>
  <Paragraphs>547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Office Theme</vt:lpstr>
      <vt:lpstr>Custom Design</vt:lpstr>
      <vt:lpstr>Slide 1</vt:lpstr>
      <vt:lpstr>Slide 2</vt:lpstr>
      <vt:lpstr>Slide 3</vt:lpstr>
      <vt:lpstr>Slide 4</vt:lpstr>
      <vt:lpstr>Slide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dell</cp:lastModifiedBy>
  <cp:revision>40</cp:revision>
  <dcterms:created xsi:type="dcterms:W3CDTF">2023-09-16T15:47:37Z</dcterms:created>
  <dcterms:modified xsi:type="dcterms:W3CDTF">2025-03-03T13:07:12Z</dcterms:modified>
</cp:coreProperties>
</file>